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handoutMasterIdLst>
    <p:handoutMasterId r:id="rId38"/>
  </p:handoutMasterIdLst>
  <p:sldIdLst>
    <p:sldId id="256" r:id="rId2"/>
    <p:sldId id="258" r:id="rId3"/>
    <p:sldId id="265" r:id="rId4"/>
    <p:sldId id="259" r:id="rId5"/>
    <p:sldId id="260" r:id="rId6"/>
    <p:sldId id="267" r:id="rId7"/>
    <p:sldId id="266" r:id="rId8"/>
    <p:sldId id="269" r:id="rId9"/>
    <p:sldId id="268" r:id="rId10"/>
    <p:sldId id="271" r:id="rId11"/>
    <p:sldId id="270" r:id="rId12"/>
    <p:sldId id="261" r:id="rId13"/>
    <p:sldId id="257" r:id="rId14"/>
    <p:sldId id="272" r:id="rId15"/>
    <p:sldId id="273" r:id="rId16"/>
    <p:sldId id="274" r:id="rId17"/>
    <p:sldId id="276" r:id="rId18"/>
    <p:sldId id="277" r:id="rId19"/>
    <p:sldId id="278" r:id="rId20"/>
    <p:sldId id="279" r:id="rId21"/>
    <p:sldId id="275" r:id="rId22"/>
    <p:sldId id="281" r:id="rId23"/>
    <p:sldId id="280" r:id="rId24"/>
    <p:sldId id="282" r:id="rId25"/>
    <p:sldId id="264" r:id="rId26"/>
    <p:sldId id="283" r:id="rId27"/>
    <p:sldId id="284" r:id="rId28"/>
    <p:sldId id="286" r:id="rId29"/>
    <p:sldId id="285" r:id="rId30"/>
    <p:sldId id="288" r:id="rId31"/>
    <p:sldId id="287" r:id="rId32"/>
    <p:sldId id="289" r:id="rId33"/>
    <p:sldId id="290" r:id="rId34"/>
    <p:sldId id="291" r:id="rId35"/>
    <p:sldId id="292" r:id="rId36"/>
  </p:sldIdLst>
  <p:sldSz cx="9144000" cy="6858000" type="screen4x3"/>
  <p:notesSz cx="7102475" cy="10233025"/>
  <p:defaultTextStyle>
    <a:defPPr>
      <a:defRPr lang="en-US"/>
    </a:defPPr>
    <a:lvl1pPr algn="l" rtl="0" fontAlgn="base">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Georgia" panose="02040502050405020303"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Georgia" panose="02040502050405020303"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Georgia" panose="02040502050405020303"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Georgia" panose="02040502050405020303"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Georgia" panose="02040502050405020303"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95" autoAdjust="0"/>
    <p:restoredTop sz="94660"/>
  </p:normalViewPr>
  <p:slideViewPr>
    <p:cSldViewPr>
      <p:cViewPr varScale="1">
        <p:scale>
          <a:sx n="99" d="100"/>
          <a:sy n="99" d="100"/>
        </p:scale>
        <p:origin x="1302" y="90"/>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notesViewPr>
    <p:cSldViewPr>
      <p:cViewPr varScale="1">
        <p:scale>
          <a:sx n="68" d="100"/>
          <a:sy n="68" d="100"/>
        </p:scale>
        <p:origin x="3396"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F3AC17-B85D-9ED1-0A6C-B0BB8E4D4DD2}"/>
              </a:ext>
            </a:extLst>
          </p:cNvPr>
          <p:cNvSpPr>
            <a:spLocks noGrp="1"/>
          </p:cNvSpPr>
          <p:nvPr>
            <p:ph type="hdr" sz="quarter"/>
          </p:nvPr>
        </p:nvSpPr>
        <p:spPr>
          <a:xfrm>
            <a:off x="1" y="2"/>
            <a:ext cx="3078048" cy="510974"/>
          </a:xfrm>
          <a:prstGeom prst="rect">
            <a:avLst/>
          </a:prstGeom>
        </p:spPr>
        <p:txBody>
          <a:bodyPr vert="horz" lIns="99044" tIns="49523" rIns="99044" bIns="49523" rtlCol="0"/>
          <a:lstStyle>
            <a:lvl1pPr algn="l" fontAlgn="auto">
              <a:spcBef>
                <a:spcPts val="0"/>
              </a:spcBef>
              <a:spcAft>
                <a:spcPts val="0"/>
              </a:spcAft>
              <a:defRPr sz="1400">
                <a:latin typeface="+mn-lt"/>
                <a:cs typeface="+mn-cs"/>
              </a:defRPr>
            </a:lvl1pPr>
          </a:lstStyle>
          <a:p>
            <a:pPr>
              <a:defRPr/>
            </a:pPr>
            <a:endParaRPr lang="en-US" sz="1000" dirty="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92816953-36C9-8F31-C1A2-1EB3C1AD9094}"/>
              </a:ext>
            </a:extLst>
          </p:cNvPr>
          <p:cNvSpPr>
            <a:spLocks noGrp="1"/>
          </p:cNvSpPr>
          <p:nvPr>
            <p:ph type="dt" sz="quarter" idx="1"/>
          </p:nvPr>
        </p:nvSpPr>
        <p:spPr>
          <a:xfrm>
            <a:off x="4022887" y="2"/>
            <a:ext cx="3078048" cy="510974"/>
          </a:xfrm>
          <a:prstGeom prst="rect">
            <a:avLst/>
          </a:prstGeom>
        </p:spPr>
        <p:txBody>
          <a:bodyPr vert="horz" lIns="99044" tIns="49523" rIns="99044" bIns="49523" rtlCol="0"/>
          <a:lstStyle>
            <a:lvl1pPr algn="r" fontAlgn="auto">
              <a:spcBef>
                <a:spcPts val="0"/>
              </a:spcBef>
              <a:spcAft>
                <a:spcPts val="0"/>
              </a:spcAft>
              <a:defRPr sz="1400" smtClean="0">
                <a:latin typeface="+mn-lt"/>
                <a:cs typeface="+mn-cs"/>
              </a:defRPr>
            </a:lvl1pPr>
          </a:lstStyle>
          <a:p>
            <a:pPr>
              <a:defRPr/>
            </a:pPr>
            <a:r>
              <a:rPr lang="en-US" sz="1000">
                <a:latin typeface="Arial" panose="020B0604020202020204" pitchFamily="34" charset="0"/>
                <a:cs typeface="Arial" panose="020B0604020202020204" pitchFamily="34" charset="0"/>
              </a:rPr>
              <a:t>9/20/2026 am</a:t>
            </a:r>
            <a:endParaRPr lang="en-US" sz="1000"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AC3F061A-E400-7D16-A139-0209290B83C7}"/>
              </a:ext>
            </a:extLst>
          </p:cNvPr>
          <p:cNvSpPr>
            <a:spLocks noGrp="1"/>
          </p:cNvSpPr>
          <p:nvPr>
            <p:ph type="ftr" sz="quarter" idx="2"/>
          </p:nvPr>
        </p:nvSpPr>
        <p:spPr>
          <a:xfrm>
            <a:off x="1" y="9720361"/>
            <a:ext cx="3078048" cy="510974"/>
          </a:xfrm>
          <a:prstGeom prst="rect">
            <a:avLst/>
          </a:prstGeom>
        </p:spPr>
        <p:txBody>
          <a:bodyPr vert="horz" lIns="99044" tIns="49523" rIns="99044" bIns="49523" rtlCol="0" anchor="b"/>
          <a:lstStyle>
            <a:lvl1pPr algn="l" fontAlgn="auto">
              <a:spcBef>
                <a:spcPts val="0"/>
              </a:spcBef>
              <a:spcAft>
                <a:spcPts val="0"/>
              </a:spcAft>
              <a:defRPr sz="1400" smtClean="0">
                <a:latin typeface="+mn-lt"/>
                <a:cs typeface="+mn-cs"/>
              </a:defRPr>
            </a:lvl1pPr>
          </a:lstStyle>
          <a:p>
            <a:pPr>
              <a:defRPr/>
            </a:pPr>
            <a:r>
              <a:rPr lang="en-US" sz="1000">
                <a:latin typeface="Arial" panose="020B0604020202020204" pitchFamily="34" charset="0"/>
                <a:cs typeface="Arial" panose="020B0604020202020204" pitchFamily="34" charset="0"/>
              </a:rPr>
              <a:t>Randy Childs</a:t>
            </a:r>
            <a:endParaRPr lang="en-US" sz="10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BD49ABCF-8A98-3384-3981-65028B4A4A44}"/>
              </a:ext>
            </a:extLst>
          </p:cNvPr>
          <p:cNvSpPr>
            <a:spLocks noGrp="1"/>
          </p:cNvSpPr>
          <p:nvPr>
            <p:ph type="sldNum" sz="quarter" idx="3"/>
          </p:nvPr>
        </p:nvSpPr>
        <p:spPr>
          <a:xfrm>
            <a:off x="4022887" y="9720361"/>
            <a:ext cx="3078048" cy="510974"/>
          </a:xfrm>
          <a:prstGeom prst="rect">
            <a:avLst/>
          </a:prstGeom>
        </p:spPr>
        <p:txBody>
          <a:bodyPr vert="horz" wrap="square" lIns="99044" tIns="49523" rIns="99044" bIns="49523" numCol="1" anchor="b" anchorCtr="0" compatLnSpc="1">
            <a:prstTxWarp prst="textNoShape">
              <a:avLst/>
            </a:prstTxWarp>
          </a:bodyPr>
          <a:lstStyle>
            <a:lvl1pPr algn="r">
              <a:defRPr sz="1400">
                <a:latin typeface="Calibri" panose="020F0502020204030204" pitchFamily="34" charset="0"/>
              </a:defRPr>
            </a:lvl1pPr>
          </a:lstStyle>
          <a:p>
            <a:fld id="{7C2248AE-0F39-4335-84B1-FD305BD454D2}" type="slidenum">
              <a:rPr lang="en-US" altLang="en-US" sz="1000">
                <a:latin typeface="Arial" panose="020B0604020202020204" pitchFamily="34" charset="0"/>
              </a:rPr>
              <a:pPr/>
              <a:t>‹#›</a:t>
            </a:fld>
            <a:endParaRPr lang="en-US" altLang="en-US" sz="1000" dirty="0">
              <a:latin typeface="Arial" panose="020B060402020202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D3F664-4A4D-4E2F-BD55-A2E8246DD07C}"/>
              </a:ext>
            </a:extLst>
          </p:cNvPr>
          <p:cNvSpPr>
            <a:spLocks noGrp="1"/>
          </p:cNvSpPr>
          <p:nvPr>
            <p:ph type="hdr" sz="quarter"/>
          </p:nvPr>
        </p:nvSpPr>
        <p:spPr>
          <a:xfrm>
            <a:off x="1" y="2"/>
            <a:ext cx="3078048" cy="510974"/>
          </a:xfrm>
          <a:prstGeom prst="rect">
            <a:avLst/>
          </a:prstGeom>
        </p:spPr>
        <p:txBody>
          <a:bodyPr vert="horz" lIns="99044" tIns="49523" rIns="99044" bIns="49523" rtlCol="0"/>
          <a:lstStyle>
            <a:lvl1pPr algn="l" fontAlgn="auto">
              <a:spcBef>
                <a:spcPts val="0"/>
              </a:spcBef>
              <a:spcAft>
                <a:spcPts val="0"/>
              </a:spcAft>
              <a:defRPr sz="1400">
                <a:latin typeface="Verdana" panose="020B0604030504040204" pitchFamily="34" charset="0"/>
                <a:cs typeface="+mn-cs"/>
              </a:defRPr>
            </a:lvl1pPr>
          </a:lstStyle>
          <a:p>
            <a:pPr>
              <a:defRPr/>
            </a:pPr>
            <a:endParaRPr lang="en-US" dirty="0"/>
          </a:p>
        </p:txBody>
      </p:sp>
      <p:sp>
        <p:nvSpPr>
          <p:cNvPr id="3" name="Date Placeholder 2">
            <a:extLst>
              <a:ext uri="{FF2B5EF4-FFF2-40B4-BE49-F238E27FC236}">
                <a16:creationId xmlns:a16="http://schemas.microsoft.com/office/drawing/2014/main" id="{8D96F47B-8139-1AD0-22CB-02185846431E}"/>
              </a:ext>
            </a:extLst>
          </p:cNvPr>
          <p:cNvSpPr>
            <a:spLocks noGrp="1"/>
          </p:cNvSpPr>
          <p:nvPr>
            <p:ph type="dt" idx="1"/>
          </p:nvPr>
        </p:nvSpPr>
        <p:spPr>
          <a:xfrm>
            <a:off x="4022887" y="2"/>
            <a:ext cx="3078048" cy="510974"/>
          </a:xfrm>
          <a:prstGeom prst="rect">
            <a:avLst/>
          </a:prstGeom>
        </p:spPr>
        <p:txBody>
          <a:bodyPr vert="horz" lIns="99044" tIns="49523" rIns="99044" bIns="49523" rtlCol="0"/>
          <a:lstStyle>
            <a:lvl1pPr algn="r" fontAlgn="auto">
              <a:spcBef>
                <a:spcPts val="0"/>
              </a:spcBef>
              <a:spcAft>
                <a:spcPts val="0"/>
              </a:spcAft>
              <a:defRPr sz="1400" smtClean="0">
                <a:latin typeface="Verdana" panose="020B0604030504040204" pitchFamily="34" charset="0"/>
                <a:cs typeface="+mn-cs"/>
              </a:defRPr>
            </a:lvl1pPr>
          </a:lstStyle>
          <a:p>
            <a:pPr>
              <a:defRPr/>
            </a:pPr>
            <a:r>
              <a:rPr lang="en-US"/>
              <a:t>9/20/2026 am</a:t>
            </a:r>
            <a:endParaRPr lang="en-US" dirty="0"/>
          </a:p>
        </p:txBody>
      </p:sp>
      <p:sp>
        <p:nvSpPr>
          <p:cNvPr id="4" name="Slide Image Placeholder 3">
            <a:extLst>
              <a:ext uri="{FF2B5EF4-FFF2-40B4-BE49-F238E27FC236}">
                <a16:creationId xmlns:a16="http://schemas.microsoft.com/office/drawing/2014/main" id="{697C2002-3DAA-048D-4E6B-9C2276B19B7A}"/>
              </a:ext>
            </a:extLst>
          </p:cNvPr>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9044" tIns="49523" rIns="99044" bIns="49523" rtlCol="0" anchor="ctr"/>
          <a:lstStyle/>
          <a:p>
            <a:pPr lvl="0"/>
            <a:endParaRPr lang="en-US" noProof="0" dirty="0"/>
          </a:p>
        </p:txBody>
      </p:sp>
      <p:sp>
        <p:nvSpPr>
          <p:cNvPr id="5" name="Notes Placeholder 4">
            <a:extLst>
              <a:ext uri="{FF2B5EF4-FFF2-40B4-BE49-F238E27FC236}">
                <a16:creationId xmlns:a16="http://schemas.microsoft.com/office/drawing/2014/main" id="{6A996904-D5FE-C374-62F7-3CF0B9A71E21}"/>
              </a:ext>
            </a:extLst>
          </p:cNvPr>
          <p:cNvSpPr>
            <a:spLocks noGrp="1"/>
          </p:cNvSpPr>
          <p:nvPr>
            <p:ph type="body" sz="quarter" idx="3"/>
          </p:nvPr>
        </p:nvSpPr>
        <p:spPr>
          <a:xfrm>
            <a:off x="710557" y="4861026"/>
            <a:ext cx="5681363" cy="4603846"/>
          </a:xfrm>
          <a:prstGeom prst="rect">
            <a:avLst/>
          </a:prstGeom>
        </p:spPr>
        <p:txBody>
          <a:bodyPr vert="horz" lIns="99044" tIns="49523" rIns="99044" bIns="49523"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D176BEB-00A3-8CD9-4B14-5586D1786602}"/>
              </a:ext>
            </a:extLst>
          </p:cNvPr>
          <p:cNvSpPr>
            <a:spLocks noGrp="1"/>
          </p:cNvSpPr>
          <p:nvPr>
            <p:ph type="ftr" sz="quarter" idx="4"/>
          </p:nvPr>
        </p:nvSpPr>
        <p:spPr>
          <a:xfrm>
            <a:off x="1" y="9720361"/>
            <a:ext cx="3078048" cy="510974"/>
          </a:xfrm>
          <a:prstGeom prst="rect">
            <a:avLst/>
          </a:prstGeom>
        </p:spPr>
        <p:txBody>
          <a:bodyPr vert="horz" lIns="99044" tIns="49523" rIns="99044" bIns="49523" rtlCol="0" anchor="b"/>
          <a:lstStyle>
            <a:lvl1pPr algn="l" fontAlgn="auto">
              <a:spcBef>
                <a:spcPts val="0"/>
              </a:spcBef>
              <a:spcAft>
                <a:spcPts val="0"/>
              </a:spcAft>
              <a:defRPr sz="1400" smtClean="0">
                <a:latin typeface="Verdana" panose="020B0604030504040204" pitchFamily="34" charset="0"/>
                <a:cs typeface="+mn-cs"/>
              </a:defRPr>
            </a:lvl1pPr>
          </a:lstStyle>
          <a:p>
            <a:pPr>
              <a:defRPr/>
            </a:pPr>
            <a:r>
              <a:rPr lang="en-US"/>
              <a:t>Randy Childs</a:t>
            </a:r>
            <a:endParaRPr lang="en-US" dirty="0"/>
          </a:p>
        </p:txBody>
      </p:sp>
      <p:sp>
        <p:nvSpPr>
          <p:cNvPr id="7" name="Slide Number Placeholder 6">
            <a:extLst>
              <a:ext uri="{FF2B5EF4-FFF2-40B4-BE49-F238E27FC236}">
                <a16:creationId xmlns:a16="http://schemas.microsoft.com/office/drawing/2014/main" id="{2645CA19-F5A2-C8F7-13F6-E85E70E1FC2C}"/>
              </a:ext>
            </a:extLst>
          </p:cNvPr>
          <p:cNvSpPr>
            <a:spLocks noGrp="1"/>
          </p:cNvSpPr>
          <p:nvPr>
            <p:ph type="sldNum" sz="quarter" idx="5"/>
          </p:nvPr>
        </p:nvSpPr>
        <p:spPr>
          <a:xfrm>
            <a:off x="4022887" y="9720361"/>
            <a:ext cx="3078048" cy="510974"/>
          </a:xfrm>
          <a:prstGeom prst="rect">
            <a:avLst/>
          </a:prstGeom>
        </p:spPr>
        <p:txBody>
          <a:bodyPr vert="horz" wrap="square" lIns="99044" tIns="49523" rIns="99044" bIns="49523" numCol="1" anchor="b" anchorCtr="0" compatLnSpc="1">
            <a:prstTxWarp prst="textNoShape">
              <a:avLst/>
            </a:prstTxWarp>
          </a:bodyPr>
          <a:lstStyle>
            <a:lvl1pPr algn="r">
              <a:defRPr sz="1400">
                <a:latin typeface="Verdana" panose="020B0604030504040204" pitchFamily="34" charset="0"/>
              </a:defRPr>
            </a:lvl1pPr>
          </a:lstStyle>
          <a:p>
            <a:fld id="{10606FC4-D66F-4D66-B41E-3266BEA1ED6E}" type="slidenum">
              <a:rPr lang="en-US" altLang="en-US" smtClean="0"/>
              <a:pPr/>
              <a:t>‹#›</a:t>
            </a:fld>
            <a:endParaRPr lang="en-US" altLang="en-US" dirty="0"/>
          </a:p>
        </p:txBody>
      </p:sp>
    </p:spTree>
  </p:cSld>
  <p:clrMap bg1="lt1" tx1="dk1" bg2="lt2" tx2="dk2" accent1="accent1" accent2="accent2" accent3="accent3" accent4="accent4" accent5="accent5" accent6="accent6" hlink="hlink" folHlink="folHlink"/>
  <p:hf hdr="0"/>
  <p:notesStyle>
    <a:lvl1pPr algn="l" rtl="0" fontAlgn="base">
      <a:spcBef>
        <a:spcPct val="30000"/>
      </a:spcBef>
      <a:spcAft>
        <a:spcPct val="0"/>
      </a:spcAft>
      <a:defRPr sz="1200" kern="1200">
        <a:solidFill>
          <a:schemeClr val="tx1"/>
        </a:solidFill>
        <a:latin typeface="Verdana" panose="020B060403050404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998D1AF4-B949-76D2-F374-0E9FA8F591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DA8CBE7F-D67B-1EFA-A066-50860AF41B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3556" name="Slide Number Placeholder 3">
            <a:extLst>
              <a:ext uri="{FF2B5EF4-FFF2-40B4-BE49-F238E27FC236}">
                <a16:creationId xmlns:a16="http://schemas.microsoft.com/office/drawing/2014/main" id="{B819F42F-6D62-026B-3659-6A4D0BF0F0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eorgia" panose="02040502050405020303" pitchFamily="18" charset="0"/>
              </a:defRPr>
            </a:lvl1pPr>
            <a:lvl2pPr marL="761265" indent="-292794">
              <a:defRPr>
                <a:solidFill>
                  <a:schemeClr val="tx1"/>
                </a:solidFill>
                <a:latin typeface="Georgia" panose="02040502050405020303" pitchFamily="18" charset="0"/>
              </a:defRPr>
            </a:lvl2pPr>
            <a:lvl3pPr marL="1171177" indent="-234235">
              <a:defRPr>
                <a:solidFill>
                  <a:schemeClr val="tx1"/>
                </a:solidFill>
                <a:latin typeface="Georgia" panose="02040502050405020303" pitchFamily="18" charset="0"/>
              </a:defRPr>
            </a:lvl3pPr>
            <a:lvl4pPr marL="1639647" indent="-234235">
              <a:defRPr>
                <a:solidFill>
                  <a:schemeClr val="tx1"/>
                </a:solidFill>
                <a:latin typeface="Georgia" panose="02040502050405020303" pitchFamily="18" charset="0"/>
              </a:defRPr>
            </a:lvl4pPr>
            <a:lvl5pPr marL="2108118" indent="-234235">
              <a:defRPr>
                <a:solidFill>
                  <a:schemeClr val="tx1"/>
                </a:solidFill>
                <a:latin typeface="Georgia" panose="02040502050405020303" pitchFamily="18" charset="0"/>
              </a:defRPr>
            </a:lvl5pPr>
            <a:lvl6pPr marL="2576589" indent="-234235" fontAlgn="base">
              <a:spcBef>
                <a:spcPct val="0"/>
              </a:spcBef>
              <a:spcAft>
                <a:spcPct val="0"/>
              </a:spcAft>
              <a:defRPr>
                <a:solidFill>
                  <a:schemeClr val="tx1"/>
                </a:solidFill>
                <a:latin typeface="Georgia" panose="02040502050405020303" pitchFamily="18" charset="0"/>
              </a:defRPr>
            </a:lvl6pPr>
            <a:lvl7pPr marL="3045060" indent="-234235" fontAlgn="base">
              <a:spcBef>
                <a:spcPct val="0"/>
              </a:spcBef>
              <a:spcAft>
                <a:spcPct val="0"/>
              </a:spcAft>
              <a:defRPr>
                <a:solidFill>
                  <a:schemeClr val="tx1"/>
                </a:solidFill>
                <a:latin typeface="Georgia" panose="02040502050405020303" pitchFamily="18" charset="0"/>
              </a:defRPr>
            </a:lvl7pPr>
            <a:lvl8pPr marL="3513531" indent="-234235" fontAlgn="base">
              <a:spcBef>
                <a:spcPct val="0"/>
              </a:spcBef>
              <a:spcAft>
                <a:spcPct val="0"/>
              </a:spcAft>
              <a:defRPr>
                <a:solidFill>
                  <a:schemeClr val="tx1"/>
                </a:solidFill>
                <a:latin typeface="Georgia" panose="02040502050405020303" pitchFamily="18" charset="0"/>
              </a:defRPr>
            </a:lvl8pPr>
            <a:lvl9pPr marL="3982002" indent="-234235" fontAlgn="base">
              <a:spcBef>
                <a:spcPct val="0"/>
              </a:spcBef>
              <a:spcAft>
                <a:spcPct val="0"/>
              </a:spcAft>
              <a:defRPr>
                <a:solidFill>
                  <a:schemeClr val="tx1"/>
                </a:solidFill>
                <a:latin typeface="Georgia" panose="02040502050405020303" pitchFamily="18" charset="0"/>
              </a:defRPr>
            </a:lvl9pPr>
          </a:lstStyle>
          <a:p>
            <a:fld id="{0D843E7C-AB79-4C6A-8ABB-5ECD8954ADD9}" type="slidenum">
              <a:rPr lang="en-US" altLang="en-US">
                <a:latin typeface="Verdana" panose="020B0604030504040204" pitchFamily="34" charset="0"/>
              </a:rPr>
              <a:pPr/>
              <a:t>1</a:t>
            </a:fld>
            <a:endParaRPr lang="en-US" altLang="en-US" dirty="0">
              <a:latin typeface="Verdana" panose="020B0604030504040204" pitchFamily="34" charset="0"/>
            </a:endParaRPr>
          </a:p>
        </p:txBody>
      </p:sp>
      <p:sp>
        <p:nvSpPr>
          <p:cNvPr id="23557" name="Date Placeholder 4">
            <a:extLst>
              <a:ext uri="{FF2B5EF4-FFF2-40B4-BE49-F238E27FC236}">
                <a16:creationId xmlns:a16="http://schemas.microsoft.com/office/drawing/2014/main" id="{3117E165-8017-1D0D-531D-62F8422DA5D8}"/>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Georgia" panose="02040502050405020303" pitchFamily="18" charset="0"/>
              </a:defRPr>
            </a:lvl1pPr>
            <a:lvl2pPr marL="761265" indent="-292794">
              <a:defRPr>
                <a:solidFill>
                  <a:schemeClr val="tx1"/>
                </a:solidFill>
                <a:latin typeface="Georgia" panose="02040502050405020303" pitchFamily="18" charset="0"/>
              </a:defRPr>
            </a:lvl2pPr>
            <a:lvl3pPr marL="1171177" indent="-234235">
              <a:defRPr>
                <a:solidFill>
                  <a:schemeClr val="tx1"/>
                </a:solidFill>
                <a:latin typeface="Georgia" panose="02040502050405020303" pitchFamily="18" charset="0"/>
              </a:defRPr>
            </a:lvl3pPr>
            <a:lvl4pPr marL="1639647" indent="-234235">
              <a:defRPr>
                <a:solidFill>
                  <a:schemeClr val="tx1"/>
                </a:solidFill>
                <a:latin typeface="Georgia" panose="02040502050405020303" pitchFamily="18" charset="0"/>
              </a:defRPr>
            </a:lvl4pPr>
            <a:lvl5pPr marL="2108118" indent="-234235">
              <a:defRPr>
                <a:solidFill>
                  <a:schemeClr val="tx1"/>
                </a:solidFill>
                <a:latin typeface="Georgia" panose="02040502050405020303" pitchFamily="18" charset="0"/>
              </a:defRPr>
            </a:lvl5pPr>
            <a:lvl6pPr marL="2576589" indent="-234235" fontAlgn="base">
              <a:spcBef>
                <a:spcPct val="0"/>
              </a:spcBef>
              <a:spcAft>
                <a:spcPct val="0"/>
              </a:spcAft>
              <a:defRPr>
                <a:solidFill>
                  <a:schemeClr val="tx1"/>
                </a:solidFill>
                <a:latin typeface="Georgia" panose="02040502050405020303" pitchFamily="18" charset="0"/>
              </a:defRPr>
            </a:lvl6pPr>
            <a:lvl7pPr marL="3045060" indent="-234235" fontAlgn="base">
              <a:spcBef>
                <a:spcPct val="0"/>
              </a:spcBef>
              <a:spcAft>
                <a:spcPct val="0"/>
              </a:spcAft>
              <a:defRPr>
                <a:solidFill>
                  <a:schemeClr val="tx1"/>
                </a:solidFill>
                <a:latin typeface="Georgia" panose="02040502050405020303" pitchFamily="18" charset="0"/>
              </a:defRPr>
            </a:lvl7pPr>
            <a:lvl8pPr marL="3513531" indent="-234235" fontAlgn="base">
              <a:spcBef>
                <a:spcPct val="0"/>
              </a:spcBef>
              <a:spcAft>
                <a:spcPct val="0"/>
              </a:spcAft>
              <a:defRPr>
                <a:solidFill>
                  <a:schemeClr val="tx1"/>
                </a:solidFill>
                <a:latin typeface="Georgia" panose="02040502050405020303" pitchFamily="18" charset="0"/>
              </a:defRPr>
            </a:lvl8pPr>
            <a:lvl9pPr marL="3982002" indent="-234235" fontAlgn="base">
              <a:spcBef>
                <a:spcPct val="0"/>
              </a:spcBef>
              <a:spcAft>
                <a:spcPct val="0"/>
              </a:spcAft>
              <a:defRPr>
                <a:solidFill>
                  <a:schemeClr val="tx1"/>
                </a:solidFill>
                <a:latin typeface="Georgia" panose="02040502050405020303" pitchFamily="18" charset="0"/>
              </a:defRPr>
            </a:lvl9pPr>
          </a:lstStyle>
          <a:p>
            <a:pPr fontAlgn="base">
              <a:spcBef>
                <a:spcPct val="0"/>
              </a:spcBef>
              <a:spcAft>
                <a:spcPct val="0"/>
              </a:spcAft>
            </a:pPr>
            <a:r>
              <a:rPr lang="en-US" altLang="en-US">
                <a:latin typeface="Verdana" panose="020B0604030504040204" pitchFamily="34" charset="0"/>
              </a:rPr>
              <a:t>9/20/2026 am</a:t>
            </a:r>
            <a:endParaRPr lang="en-US" altLang="en-US" dirty="0">
              <a:latin typeface="Verdana" panose="020B0604030504040204" pitchFamily="34" charset="0"/>
            </a:endParaRPr>
          </a:p>
        </p:txBody>
      </p:sp>
      <p:sp>
        <p:nvSpPr>
          <p:cNvPr id="23558" name="Footer Placeholder 5">
            <a:extLst>
              <a:ext uri="{FF2B5EF4-FFF2-40B4-BE49-F238E27FC236}">
                <a16:creationId xmlns:a16="http://schemas.microsoft.com/office/drawing/2014/main" id="{1B26FE4F-F321-E6C7-EA93-BB384B53E0C3}"/>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eorgia" panose="02040502050405020303" pitchFamily="18" charset="0"/>
              </a:defRPr>
            </a:lvl1pPr>
            <a:lvl2pPr marL="761265" indent="-292794">
              <a:defRPr>
                <a:solidFill>
                  <a:schemeClr val="tx1"/>
                </a:solidFill>
                <a:latin typeface="Georgia" panose="02040502050405020303" pitchFamily="18" charset="0"/>
              </a:defRPr>
            </a:lvl2pPr>
            <a:lvl3pPr marL="1171177" indent="-234235">
              <a:defRPr>
                <a:solidFill>
                  <a:schemeClr val="tx1"/>
                </a:solidFill>
                <a:latin typeface="Georgia" panose="02040502050405020303" pitchFamily="18" charset="0"/>
              </a:defRPr>
            </a:lvl3pPr>
            <a:lvl4pPr marL="1639647" indent="-234235">
              <a:defRPr>
                <a:solidFill>
                  <a:schemeClr val="tx1"/>
                </a:solidFill>
                <a:latin typeface="Georgia" panose="02040502050405020303" pitchFamily="18" charset="0"/>
              </a:defRPr>
            </a:lvl4pPr>
            <a:lvl5pPr marL="2108118" indent="-234235">
              <a:defRPr>
                <a:solidFill>
                  <a:schemeClr val="tx1"/>
                </a:solidFill>
                <a:latin typeface="Georgia" panose="02040502050405020303" pitchFamily="18" charset="0"/>
              </a:defRPr>
            </a:lvl5pPr>
            <a:lvl6pPr marL="2576589" indent="-234235" fontAlgn="base">
              <a:spcBef>
                <a:spcPct val="0"/>
              </a:spcBef>
              <a:spcAft>
                <a:spcPct val="0"/>
              </a:spcAft>
              <a:defRPr>
                <a:solidFill>
                  <a:schemeClr val="tx1"/>
                </a:solidFill>
                <a:latin typeface="Georgia" panose="02040502050405020303" pitchFamily="18" charset="0"/>
              </a:defRPr>
            </a:lvl6pPr>
            <a:lvl7pPr marL="3045060" indent="-234235" fontAlgn="base">
              <a:spcBef>
                <a:spcPct val="0"/>
              </a:spcBef>
              <a:spcAft>
                <a:spcPct val="0"/>
              </a:spcAft>
              <a:defRPr>
                <a:solidFill>
                  <a:schemeClr val="tx1"/>
                </a:solidFill>
                <a:latin typeface="Georgia" panose="02040502050405020303" pitchFamily="18" charset="0"/>
              </a:defRPr>
            </a:lvl7pPr>
            <a:lvl8pPr marL="3513531" indent="-234235" fontAlgn="base">
              <a:spcBef>
                <a:spcPct val="0"/>
              </a:spcBef>
              <a:spcAft>
                <a:spcPct val="0"/>
              </a:spcAft>
              <a:defRPr>
                <a:solidFill>
                  <a:schemeClr val="tx1"/>
                </a:solidFill>
                <a:latin typeface="Georgia" panose="02040502050405020303" pitchFamily="18" charset="0"/>
              </a:defRPr>
            </a:lvl8pPr>
            <a:lvl9pPr marL="3982002" indent="-234235" fontAlgn="base">
              <a:spcBef>
                <a:spcPct val="0"/>
              </a:spcBef>
              <a:spcAft>
                <a:spcPct val="0"/>
              </a:spcAft>
              <a:defRPr>
                <a:solidFill>
                  <a:schemeClr val="tx1"/>
                </a:solidFill>
                <a:latin typeface="Georgia" panose="02040502050405020303" pitchFamily="18" charset="0"/>
              </a:defRPr>
            </a:lvl9pPr>
          </a:lstStyle>
          <a:p>
            <a:pPr fontAlgn="base">
              <a:spcBef>
                <a:spcPct val="0"/>
              </a:spcBef>
              <a:spcAft>
                <a:spcPct val="0"/>
              </a:spcAft>
            </a:pPr>
            <a:r>
              <a:rPr lang="en-US" altLang="en-US">
                <a:latin typeface="Verdana" panose="020B0604030504040204" pitchFamily="34" charset="0"/>
              </a:rPr>
              <a:t>Randy Childs</a:t>
            </a:r>
            <a:endParaRPr lang="en-US" altLang="en-US" dirty="0">
              <a:latin typeface="Verdan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9CFA579D-5606-50FC-CB33-28560AA21485}"/>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3" name="Rectangle 20">
            <a:extLst>
              <a:ext uri="{FF2B5EF4-FFF2-40B4-BE49-F238E27FC236}">
                <a16:creationId xmlns:a16="http://schemas.microsoft.com/office/drawing/2014/main" id="{BE2EDE8B-BE0B-3DD2-7855-417D337B6967}"/>
              </a:ext>
            </a:extLst>
          </p:cNvPr>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4" name="Rectangle 23">
            <a:extLst>
              <a:ext uri="{FF2B5EF4-FFF2-40B4-BE49-F238E27FC236}">
                <a16:creationId xmlns:a16="http://schemas.microsoft.com/office/drawing/2014/main" id="{D3013130-67A4-F59D-40FA-AB79B2E4707E}"/>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5" name="Rectangle 24">
            <a:extLst>
              <a:ext uri="{FF2B5EF4-FFF2-40B4-BE49-F238E27FC236}">
                <a16:creationId xmlns:a16="http://schemas.microsoft.com/office/drawing/2014/main" id="{DC317DC6-9A92-5E0C-D13E-5B0A818537EE}"/>
              </a:ext>
            </a:extLst>
          </p:cNvPr>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6" name="Rectangle 5">
            <a:extLst>
              <a:ext uri="{FF2B5EF4-FFF2-40B4-BE49-F238E27FC236}">
                <a16:creationId xmlns:a16="http://schemas.microsoft.com/office/drawing/2014/main" id="{F54534C5-BCD8-8115-9D37-493F24BB1B19}"/>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7" name="Straight Connector 6">
            <a:extLst>
              <a:ext uri="{FF2B5EF4-FFF2-40B4-BE49-F238E27FC236}">
                <a16:creationId xmlns:a16="http://schemas.microsoft.com/office/drawing/2014/main" id="{1A88FD74-A8BF-3B76-4726-5F7E564982E5}"/>
              </a:ext>
            </a:extLst>
          </p:cNvPr>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0" name="Rectangle 9">
            <a:extLst>
              <a:ext uri="{FF2B5EF4-FFF2-40B4-BE49-F238E27FC236}">
                <a16:creationId xmlns:a16="http://schemas.microsoft.com/office/drawing/2014/main" id="{40A965B9-7B42-BE5A-8532-B8978623AACA}"/>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1" name="Oval 10">
            <a:extLst>
              <a:ext uri="{FF2B5EF4-FFF2-40B4-BE49-F238E27FC236}">
                <a16:creationId xmlns:a16="http://schemas.microsoft.com/office/drawing/2014/main" id="{BBFABE28-4AB1-BBD7-A454-AD2E878B34B8}"/>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2" name="Oval 11">
            <a:extLst>
              <a:ext uri="{FF2B5EF4-FFF2-40B4-BE49-F238E27FC236}">
                <a16:creationId xmlns:a16="http://schemas.microsoft.com/office/drawing/2014/main" id="{5E537618-718C-6EA4-62A3-598EFA479B87}"/>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3" name="Date Placeholder 27">
            <a:extLst>
              <a:ext uri="{FF2B5EF4-FFF2-40B4-BE49-F238E27FC236}">
                <a16:creationId xmlns:a16="http://schemas.microsoft.com/office/drawing/2014/main" id="{4DD161AA-776E-79A1-9A6C-0F99546F9596}"/>
              </a:ext>
            </a:extLst>
          </p:cNvPr>
          <p:cNvSpPr>
            <a:spLocks noGrp="1"/>
          </p:cNvSpPr>
          <p:nvPr>
            <p:ph type="dt" sz="half" idx="10"/>
          </p:nvPr>
        </p:nvSpPr>
        <p:spPr/>
        <p:txBody>
          <a:bodyPr/>
          <a:lstStyle>
            <a:lvl1pPr>
              <a:defRPr/>
            </a:lvl1pPr>
          </a:lstStyle>
          <a:p>
            <a:pPr>
              <a:defRPr/>
            </a:pPr>
            <a:fld id="{F6C3E9FF-EB80-40C8-AA23-3493BDFC0611}" type="datetimeFigureOut">
              <a:rPr lang="en-US"/>
              <a:pPr>
                <a:defRPr/>
              </a:pPr>
              <a:t>9/19/2026</a:t>
            </a:fld>
            <a:endParaRPr lang="en-US"/>
          </a:p>
        </p:txBody>
      </p:sp>
      <p:sp>
        <p:nvSpPr>
          <p:cNvPr id="14" name="Footer Placeholder 16">
            <a:extLst>
              <a:ext uri="{FF2B5EF4-FFF2-40B4-BE49-F238E27FC236}">
                <a16:creationId xmlns:a16="http://schemas.microsoft.com/office/drawing/2014/main" id="{25DE1420-2A36-A80B-7778-0BB2A1BF4480}"/>
              </a:ext>
            </a:extLst>
          </p:cNvPr>
          <p:cNvSpPr>
            <a:spLocks noGrp="1"/>
          </p:cNvSpPr>
          <p:nvPr>
            <p:ph type="ftr" sz="quarter" idx="11"/>
          </p:nvPr>
        </p:nvSpPr>
        <p:spPr/>
        <p:txBody>
          <a:bodyPr/>
          <a:lstStyle>
            <a:lvl1pPr>
              <a:defRPr/>
            </a:lvl1pPr>
          </a:lstStyle>
          <a:p>
            <a:pPr>
              <a:defRPr/>
            </a:pPr>
            <a:endParaRPr lang="en-US"/>
          </a:p>
        </p:txBody>
      </p:sp>
      <p:sp>
        <p:nvSpPr>
          <p:cNvPr id="15" name="Slide Number Placeholder 28">
            <a:extLst>
              <a:ext uri="{FF2B5EF4-FFF2-40B4-BE49-F238E27FC236}">
                <a16:creationId xmlns:a16="http://schemas.microsoft.com/office/drawing/2014/main" id="{0F82A65E-65BA-1FBF-27BC-628E5024062C}"/>
              </a:ext>
            </a:extLst>
          </p:cNvPr>
          <p:cNvSpPr>
            <a:spLocks noGrp="1"/>
          </p:cNvSpPr>
          <p:nvPr>
            <p:ph type="sldNum" sz="quarter" idx="12"/>
          </p:nvPr>
        </p:nvSpPr>
        <p:spPr>
          <a:xfrm>
            <a:off x="4343400" y="2198688"/>
            <a:ext cx="457200" cy="441325"/>
          </a:xfrm>
        </p:spPr>
        <p:txBody>
          <a:bodyPr/>
          <a:lstStyle>
            <a:lvl1pPr>
              <a:defRPr/>
            </a:lvl1pPr>
          </a:lstStyle>
          <a:p>
            <a:fld id="{C17124CF-A2E3-4B06-869F-1D00139BD391}" type="slidenum">
              <a:rPr lang="en-US" altLang="en-US"/>
              <a:pPr/>
              <a:t>‹#›</a:t>
            </a:fld>
            <a:endParaRPr lang="en-US" altLang="en-US"/>
          </a:p>
        </p:txBody>
      </p:sp>
    </p:spTree>
    <p:extLst>
      <p:ext uri="{BB962C8B-B14F-4D97-AF65-F5344CB8AC3E}">
        <p14:creationId xmlns:p14="http://schemas.microsoft.com/office/powerpoint/2010/main" val="160324807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A324F34B-64B8-C80D-F92B-72E6EA4B1757}"/>
              </a:ext>
            </a:extLst>
          </p:cNvPr>
          <p:cNvSpPr>
            <a:spLocks noGrp="1"/>
          </p:cNvSpPr>
          <p:nvPr>
            <p:ph type="dt" sz="half" idx="10"/>
          </p:nvPr>
        </p:nvSpPr>
        <p:spPr/>
        <p:txBody>
          <a:bodyPr/>
          <a:lstStyle>
            <a:lvl1pPr>
              <a:defRPr/>
            </a:lvl1pPr>
          </a:lstStyle>
          <a:p>
            <a:pPr>
              <a:defRPr/>
            </a:pPr>
            <a:fld id="{6C44549F-15A9-4498-8E69-21C4B347AACF}" type="datetimeFigureOut">
              <a:rPr lang="en-US"/>
              <a:pPr>
                <a:defRPr/>
              </a:pPr>
              <a:t>9/19/2026</a:t>
            </a:fld>
            <a:endParaRPr lang="en-US"/>
          </a:p>
        </p:txBody>
      </p:sp>
      <p:sp>
        <p:nvSpPr>
          <p:cNvPr id="4" name="Footer Placeholder 4">
            <a:extLst>
              <a:ext uri="{FF2B5EF4-FFF2-40B4-BE49-F238E27FC236}">
                <a16:creationId xmlns:a16="http://schemas.microsoft.com/office/drawing/2014/main" id="{713CD5A3-4F6D-44C3-41B3-AEA4F3EEF44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50959999-5F2D-D01D-6514-F06425C4D3F0}"/>
              </a:ext>
            </a:extLst>
          </p:cNvPr>
          <p:cNvSpPr>
            <a:spLocks noGrp="1"/>
          </p:cNvSpPr>
          <p:nvPr>
            <p:ph type="sldNum" sz="quarter" idx="12"/>
          </p:nvPr>
        </p:nvSpPr>
        <p:spPr>
          <a:xfrm>
            <a:off x="4362450" y="1027113"/>
            <a:ext cx="457200" cy="441325"/>
          </a:xfrm>
        </p:spPr>
        <p:txBody>
          <a:bodyPr/>
          <a:lstStyle>
            <a:lvl1pPr>
              <a:defRPr/>
            </a:lvl1pPr>
          </a:lstStyle>
          <a:p>
            <a:fld id="{00A71513-BDF5-4A69-A4D0-A243CDEBCA68}" type="slidenum">
              <a:rPr lang="en-US" altLang="en-US"/>
              <a:pPr/>
              <a:t>‹#›</a:t>
            </a:fld>
            <a:endParaRPr lang="en-US" altLang="en-US"/>
          </a:p>
        </p:txBody>
      </p:sp>
    </p:spTree>
    <p:extLst>
      <p:ext uri="{BB962C8B-B14F-4D97-AF65-F5344CB8AC3E}">
        <p14:creationId xmlns:p14="http://schemas.microsoft.com/office/powerpoint/2010/main" val="264106499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66513D95-B087-F70F-2FB9-792FE98097D0}"/>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5" name="Rectangle 20">
            <a:extLst>
              <a:ext uri="{FF2B5EF4-FFF2-40B4-BE49-F238E27FC236}">
                <a16:creationId xmlns:a16="http://schemas.microsoft.com/office/drawing/2014/main" id="{5FBDD048-20C8-0428-9D9F-6D4FBBAE8255}"/>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6" name="Rectangle 23">
            <a:extLst>
              <a:ext uri="{FF2B5EF4-FFF2-40B4-BE49-F238E27FC236}">
                <a16:creationId xmlns:a16="http://schemas.microsoft.com/office/drawing/2014/main" id="{D601758B-F367-7503-531F-8B2A06348A98}"/>
              </a:ext>
            </a:extLst>
          </p:cNvPr>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7" name="Rectangle 24">
            <a:extLst>
              <a:ext uri="{FF2B5EF4-FFF2-40B4-BE49-F238E27FC236}">
                <a16:creationId xmlns:a16="http://schemas.microsoft.com/office/drawing/2014/main" id="{DCCA4BBD-3402-1F91-E89D-96A4282FFFC6}"/>
              </a:ext>
            </a:extLst>
          </p:cNvPr>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8" name="Rectangle 25">
            <a:extLst>
              <a:ext uri="{FF2B5EF4-FFF2-40B4-BE49-F238E27FC236}">
                <a16:creationId xmlns:a16="http://schemas.microsoft.com/office/drawing/2014/main" id="{F3E97427-DE1E-1C70-10F0-C9DFBD8E152C}"/>
              </a:ext>
            </a:extLst>
          </p:cNvPr>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9" name="Rectangle 26">
            <a:extLst>
              <a:ext uri="{FF2B5EF4-FFF2-40B4-BE49-F238E27FC236}">
                <a16:creationId xmlns:a16="http://schemas.microsoft.com/office/drawing/2014/main" id="{CD99AE59-FA0A-8030-B355-25DD8D999080}"/>
              </a:ext>
            </a:extLst>
          </p:cNvPr>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10" name="Rectangle 9">
            <a:extLst>
              <a:ext uri="{FF2B5EF4-FFF2-40B4-BE49-F238E27FC236}">
                <a16:creationId xmlns:a16="http://schemas.microsoft.com/office/drawing/2014/main" id="{611BCB67-55A3-05A9-8B69-53999ACFCAA9}"/>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1" name="Rectangle 10">
            <a:extLst>
              <a:ext uri="{FF2B5EF4-FFF2-40B4-BE49-F238E27FC236}">
                <a16:creationId xmlns:a16="http://schemas.microsoft.com/office/drawing/2014/main" id="{CDAC7231-88F1-80D4-EC8F-58F7D52FEC99}"/>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2" name="Straight Connector 11">
            <a:extLst>
              <a:ext uri="{FF2B5EF4-FFF2-40B4-BE49-F238E27FC236}">
                <a16:creationId xmlns:a16="http://schemas.microsoft.com/office/drawing/2014/main" id="{D6CF9A1E-EF6D-499C-B307-F480B663BB88}"/>
              </a:ext>
            </a:extLst>
          </p:cNvPr>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3" name="Oval 12">
            <a:extLst>
              <a:ext uri="{FF2B5EF4-FFF2-40B4-BE49-F238E27FC236}">
                <a16:creationId xmlns:a16="http://schemas.microsoft.com/office/drawing/2014/main" id="{3E357107-6349-7F3D-5919-30469DFFA3AB}"/>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4" name="Oval 13">
            <a:extLst>
              <a:ext uri="{FF2B5EF4-FFF2-40B4-BE49-F238E27FC236}">
                <a16:creationId xmlns:a16="http://schemas.microsoft.com/office/drawing/2014/main" id="{B06C45BB-7B22-1106-A155-0D9E3F8A22B2}"/>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a:extLst>
              <a:ext uri="{FF2B5EF4-FFF2-40B4-BE49-F238E27FC236}">
                <a16:creationId xmlns:a16="http://schemas.microsoft.com/office/drawing/2014/main" id="{D7FB4B8B-406E-C824-718D-4551BA8FB28E}"/>
              </a:ext>
            </a:extLst>
          </p:cNvPr>
          <p:cNvSpPr>
            <a:spLocks noGrp="1"/>
          </p:cNvSpPr>
          <p:nvPr>
            <p:ph type="ftr" sz="quarter" idx="10"/>
          </p:nvPr>
        </p:nvSpPr>
        <p:spPr/>
        <p:txBody>
          <a:bodyPr/>
          <a:lstStyle>
            <a:lvl1pPr>
              <a:defRPr/>
            </a:lvl1pPr>
          </a:lstStyle>
          <a:p>
            <a:pPr>
              <a:defRPr/>
            </a:pPr>
            <a:endParaRPr lang="en-US"/>
          </a:p>
        </p:txBody>
      </p:sp>
      <p:sp>
        <p:nvSpPr>
          <p:cNvPr id="16" name="Date Placeholder 3">
            <a:extLst>
              <a:ext uri="{FF2B5EF4-FFF2-40B4-BE49-F238E27FC236}">
                <a16:creationId xmlns:a16="http://schemas.microsoft.com/office/drawing/2014/main" id="{9FEFE39D-3863-D3B8-464D-C251C5629C1C}"/>
              </a:ext>
            </a:extLst>
          </p:cNvPr>
          <p:cNvSpPr>
            <a:spLocks noGrp="1"/>
          </p:cNvSpPr>
          <p:nvPr>
            <p:ph type="dt" sz="half" idx="11"/>
          </p:nvPr>
        </p:nvSpPr>
        <p:spPr/>
        <p:txBody>
          <a:bodyPr/>
          <a:lstStyle>
            <a:lvl1pPr>
              <a:defRPr/>
            </a:lvl1pPr>
          </a:lstStyle>
          <a:p>
            <a:pPr>
              <a:defRPr/>
            </a:pPr>
            <a:fld id="{F3EA5625-951C-4C0D-8A37-255FABB9233A}" type="datetimeFigureOut">
              <a:rPr lang="en-US"/>
              <a:pPr>
                <a:defRPr/>
              </a:pPr>
              <a:t>9/19/2026</a:t>
            </a:fld>
            <a:endParaRPr lang="en-US"/>
          </a:p>
        </p:txBody>
      </p:sp>
      <p:sp>
        <p:nvSpPr>
          <p:cNvPr id="17" name="Slide Number Placeholder 5">
            <a:extLst>
              <a:ext uri="{FF2B5EF4-FFF2-40B4-BE49-F238E27FC236}">
                <a16:creationId xmlns:a16="http://schemas.microsoft.com/office/drawing/2014/main" id="{26505FC0-59A4-2273-0D83-0C63E27F1ED1}"/>
              </a:ext>
            </a:extLst>
          </p:cNvPr>
          <p:cNvSpPr>
            <a:spLocks noGrp="1"/>
          </p:cNvSpPr>
          <p:nvPr>
            <p:ph type="sldNum" sz="quarter" idx="12"/>
          </p:nvPr>
        </p:nvSpPr>
        <p:spPr>
          <a:xfrm>
            <a:off x="4343400" y="2198688"/>
            <a:ext cx="457200" cy="441325"/>
          </a:xfrm>
        </p:spPr>
        <p:txBody>
          <a:bodyPr/>
          <a:lstStyle>
            <a:lvl1pPr>
              <a:defRPr/>
            </a:lvl1pPr>
          </a:lstStyle>
          <a:p>
            <a:fld id="{D7E48463-CCBD-44FD-B9DB-C3C101207152}" type="slidenum">
              <a:rPr lang="en-US" altLang="en-US"/>
              <a:pPr/>
              <a:t>‹#›</a:t>
            </a:fld>
            <a:endParaRPr lang="en-US" altLang="en-US"/>
          </a:p>
        </p:txBody>
      </p:sp>
    </p:spTree>
    <p:extLst>
      <p:ext uri="{BB962C8B-B14F-4D97-AF65-F5344CB8AC3E}">
        <p14:creationId xmlns:p14="http://schemas.microsoft.com/office/powerpoint/2010/main" val="39865065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2"/>
        </a:solidFill>
        <a:effectLst/>
      </p:bgPr>
    </p:bg>
    <p:spTree>
      <p:nvGrpSpPr>
        <p:cNvPr id="1" name=""/>
        <p:cNvGrpSpPr/>
        <p:nvPr/>
      </p:nvGrpSpPr>
      <p:grpSpPr>
        <a:xfrm>
          <a:off x="0" y="0"/>
          <a:ext cx="0" cy="0"/>
          <a:chOff x="0" y="0"/>
          <a:chExt cx="0" cy="0"/>
        </a:xfrm>
      </p:grpSpPr>
      <p:sp>
        <p:nvSpPr>
          <p:cNvPr id="3" name="Straight Connector 19">
            <a:extLst>
              <a:ext uri="{FF2B5EF4-FFF2-40B4-BE49-F238E27FC236}">
                <a16:creationId xmlns:a16="http://schemas.microsoft.com/office/drawing/2014/main" id="{65CE9C84-47EF-B6B4-570F-56506C93E7CE}"/>
              </a:ext>
            </a:extLst>
          </p:cNvPr>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Verdana" panose="020B0604030504040204" pitchFamily="34" charset="0"/>
            </a:endParaRPr>
          </a:p>
        </p:txBody>
      </p:sp>
      <p:sp>
        <p:nvSpPr>
          <p:cNvPr id="2" name="Title 1"/>
          <p:cNvSpPr>
            <a:spLocks noGrp="1"/>
          </p:cNvSpPr>
          <p:nvPr>
            <p:ph type="title"/>
          </p:nvPr>
        </p:nvSpPr>
        <p:spPr>
          <a:xfrm>
            <a:off x="301752" y="228600"/>
            <a:ext cx="8534400" cy="758952"/>
          </a:xfrm>
        </p:spPr>
        <p:txBody>
          <a:bodyPr/>
          <a:lstStyle/>
          <a:p>
            <a:r>
              <a:rPr lang="en-US"/>
              <a:t>Click to edit Master title style</a:t>
            </a: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4">
            <a:extLst>
              <a:ext uri="{FF2B5EF4-FFF2-40B4-BE49-F238E27FC236}">
                <a16:creationId xmlns:a16="http://schemas.microsoft.com/office/drawing/2014/main" id="{F1EFF790-2517-6A6E-4920-C812B1F3F514}"/>
              </a:ext>
            </a:extLst>
          </p:cNvPr>
          <p:cNvSpPr>
            <a:spLocks noGrp="1"/>
          </p:cNvSpPr>
          <p:nvPr>
            <p:ph type="dt" sz="half" idx="10"/>
          </p:nvPr>
        </p:nvSpPr>
        <p:spPr>
          <a:xfrm>
            <a:off x="5791200" y="6410325"/>
            <a:ext cx="3044825" cy="365125"/>
          </a:xfrm>
        </p:spPr>
        <p:txBody>
          <a:bodyPr/>
          <a:lstStyle>
            <a:lvl1pPr>
              <a:defRPr/>
            </a:lvl1pPr>
          </a:lstStyle>
          <a:p>
            <a:pPr>
              <a:defRPr/>
            </a:pPr>
            <a:fld id="{1A73CE75-7AA1-4F3A-B898-9B691183EF42}" type="datetimeFigureOut">
              <a:rPr lang="en-US"/>
              <a:pPr>
                <a:defRPr/>
              </a:pPr>
              <a:t>9/19/2026</a:t>
            </a:fld>
            <a:endParaRPr lang="en-US"/>
          </a:p>
        </p:txBody>
      </p:sp>
      <p:sp>
        <p:nvSpPr>
          <p:cNvPr id="5" name="Footer Placeholder 5">
            <a:extLst>
              <a:ext uri="{FF2B5EF4-FFF2-40B4-BE49-F238E27FC236}">
                <a16:creationId xmlns:a16="http://schemas.microsoft.com/office/drawing/2014/main" id="{13D1D8B8-F92D-4240-E431-8E382B12E5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6">
            <a:extLst>
              <a:ext uri="{FF2B5EF4-FFF2-40B4-BE49-F238E27FC236}">
                <a16:creationId xmlns:a16="http://schemas.microsoft.com/office/drawing/2014/main" id="{1DE61305-152C-CA3B-C378-FA160ED90709}"/>
              </a:ext>
            </a:extLst>
          </p:cNvPr>
          <p:cNvSpPr>
            <a:spLocks noGrp="1"/>
          </p:cNvSpPr>
          <p:nvPr>
            <p:ph type="sldNum" sz="quarter" idx="12"/>
          </p:nvPr>
        </p:nvSpPr>
        <p:spPr/>
        <p:txBody>
          <a:bodyPr/>
          <a:lstStyle>
            <a:lvl1pPr>
              <a:defRPr/>
            </a:lvl1pPr>
          </a:lstStyle>
          <a:p>
            <a:fld id="{F6F4BBD2-B950-40C9-A58F-7B96EFB91607}" type="slidenum">
              <a:rPr lang="en-US" altLang="en-US"/>
              <a:pPr/>
              <a:t>‹#›</a:t>
            </a:fld>
            <a:endParaRPr lang="en-US" altLang="en-US"/>
          </a:p>
        </p:txBody>
      </p:sp>
    </p:spTree>
    <p:extLst>
      <p:ext uri="{BB962C8B-B14F-4D97-AF65-F5344CB8AC3E}">
        <p14:creationId xmlns:p14="http://schemas.microsoft.com/office/powerpoint/2010/main" val="133636988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2" name="Straight Connector 19">
            <a:extLst>
              <a:ext uri="{FF2B5EF4-FFF2-40B4-BE49-F238E27FC236}">
                <a16:creationId xmlns:a16="http://schemas.microsoft.com/office/drawing/2014/main" id="{9CABD1C7-527E-50ED-BBF2-F9E4BAE4849B}"/>
              </a:ext>
            </a:extLst>
          </p:cNvPr>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dirty="0">
              <a:latin typeface="Verdana" panose="020B0604030504040204" pitchFamily="34" charset="0"/>
            </a:endParaRPr>
          </a:p>
        </p:txBody>
      </p:sp>
      <p:sp>
        <p:nvSpPr>
          <p:cNvPr id="5" name="Rectangle 20">
            <a:extLst>
              <a:ext uri="{FF2B5EF4-FFF2-40B4-BE49-F238E27FC236}">
                <a16:creationId xmlns:a16="http://schemas.microsoft.com/office/drawing/2014/main" id="{AB63CEC0-C40C-5116-CAFF-08271D7EE6B2}"/>
              </a:ext>
            </a:extLst>
          </p:cNvPr>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6" name="Rectangle 23">
            <a:extLst>
              <a:ext uri="{FF2B5EF4-FFF2-40B4-BE49-F238E27FC236}">
                <a16:creationId xmlns:a16="http://schemas.microsoft.com/office/drawing/2014/main" id="{1A041CA7-712B-5FC2-26E4-4B3877372DBE}"/>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7" name="Rectangle 24">
            <a:extLst>
              <a:ext uri="{FF2B5EF4-FFF2-40B4-BE49-F238E27FC236}">
                <a16:creationId xmlns:a16="http://schemas.microsoft.com/office/drawing/2014/main" id="{239B652E-551E-DC23-05F4-56FF514D5AAF}"/>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8" name="Rectangle 25">
            <a:extLst>
              <a:ext uri="{FF2B5EF4-FFF2-40B4-BE49-F238E27FC236}">
                <a16:creationId xmlns:a16="http://schemas.microsoft.com/office/drawing/2014/main" id="{9B500368-CF55-CC53-5994-B03F5090FC00}"/>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9" name="Rectangle 8">
            <a:extLst>
              <a:ext uri="{FF2B5EF4-FFF2-40B4-BE49-F238E27FC236}">
                <a16:creationId xmlns:a16="http://schemas.microsoft.com/office/drawing/2014/main" id="{D0D7569C-D493-B59E-850A-BE359294F8AF}"/>
              </a:ext>
            </a:extLst>
          </p:cNvPr>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0" name="Rectangle 9">
            <a:extLst>
              <a:ext uri="{FF2B5EF4-FFF2-40B4-BE49-F238E27FC236}">
                <a16:creationId xmlns:a16="http://schemas.microsoft.com/office/drawing/2014/main" id="{26A67AE6-25CA-D973-0BB2-E208AE57DA09}"/>
              </a:ext>
            </a:extLst>
          </p:cNvPr>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1" name="Straight Connector 10">
            <a:extLst>
              <a:ext uri="{FF2B5EF4-FFF2-40B4-BE49-F238E27FC236}">
                <a16:creationId xmlns:a16="http://schemas.microsoft.com/office/drawing/2014/main" id="{F9EF3243-0044-BDA1-0BEB-7D03CC3C4F6B}"/>
              </a:ext>
            </a:extLst>
          </p:cNvPr>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2" name="Rectangle 11">
            <a:extLst>
              <a:ext uri="{FF2B5EF4-FFF2-40B4-BE49-F238E27FC236}">
                <a16:creationId xmlns:a16="http://schemas.microsoft.com/office/drawing/2014/main" id="{096B9633-201F-DFDB-7A6A-7427B1EACD7E}"/>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3" name="Oval 12">
            <a:extLst>
              <a:ext uri="{FF2B5EF4-FFF2-40B4-BE49-F238E27FC236}">
                <a16:creationId xmlns:a16="http://schemas.microsoft.com/office/drawing/2014/main" id="{79E805E1-AA7B-D1D9-8D0B-4561FE56A3F4}"/>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4" name="Oval 13">
            <a:extLst>
              <a:ext uri="{FF2B5EF4-FFF2-40B4-BE49-F238E27FC236}">
                <a16:creationId xmlns:a16="http://schemas.microsoft.com/office/drawing/2014/main" id="{3CCCA789-5E27-3AC1-CFE5-DD3E2F16685F}"/>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latin typeface="Verdana" panose="020B0604030504040204" pitchFamily="34" charset="0"/>
              </a:defRPr>
            </a:lvl1pPr>
            <a:lvl2pPr>
              <a:buNone/>
              <a:defRPr sz="2000" b="1"/>
            </a:lvl2pPr>
            <a:lvl3pPr>
              <a:buNone/>
              <a:defRPr sz="1800" b="1"/>
            </a:lvl3pPr>
            <a:lvl4pPr>
              <a:buNone/>
              <a:defRPr sz="1600" b="1"/>
            </a:lvl4pPr>
            <a:lvl5pPr>
              <a:buNone/>
              <a:defRPr sz="1600" b="1"/>
            </a:lvl5pPr>
          </a:lstStyle>
          <a:p>
            <a:pPr lvl="0"/>
            <a:r>
              <a:rPr lang="en-US" dirty="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atin typeface="Verdana" panose="020B0604030504040204" pitchFamily="34" charset="0"/>
              </a:defRPr>
            </a:lvl1pPr>
            <a:lvl2pPr>
              <a:buNone/>
              <a:defRPr sz="2000" b="1"/>
            </a:lvl2pPr>
            <a:lvl3pPr>
              <a:buNone/>
              <a:defRPr sz="1800" b="1"/>
            </a:lvl3pPr>
            <a:lvl4pPr>
              <a:buNone/>
              <a:defRPr sz="1600" b="1"/>
            </a:lvl4pPr>
            <a:lvl5pPr>
              <a:buNone/>
              <a:defRPr sz="1600" b="1"/>
            </a:lvl5pPr>
          </a:lstStyle>
          <a:p>
            <a:pPr lvl="0"/>
            <a:r>
              <a:rPr lang="en-US" dirty="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5" name="Date Placeholder 6">
            <a:extLst>
              <a:ext uri="{FF2B5EF4-FFF2-40B4-BE49-F238E27FC236}">
                <a16:creationId xmlns:a16="http://schemas.microsoft.com/office/drawing/2014/main" id="{3532D04C-7185-DD8B-04B6-80B7A5428E88}"/>
              </a:ext>
            </a:extLst>
          </p:cNvPr>
          <p:cNvSpPr>
            <a:spLocks noGrp="1"/>
          </p:cNvSpPr>
          <p:nvPr>
            <p:ph type="dt" sz="half" idx="10"/>
          </p:nvPr>
        </p:nvSpPr>
        <p:spPr/>
        <p:txBody>
          <a:bodyPr/>
          <a:lstStyle>
            <a:lvl1pPr>
              <a:defRPr/>
            </a:lvl1pPr>
          </a:lstStyle>
          <a:p>
            <a:pPr>
              <a:defRPr/>
            </a:pPr>
            <a:fld id="{608D6328-28FB-40FD-A3E7-FD85BCF36DBC}" type="datetimeFigureOut">
              <a:rPr lang="en-US"/>
              <a:pPr>
                <a:defRPr/>
              </a:pPr>
              <a:t>9/19/2026</a:t>
            </a:fld>
            <a:endParaRPr lang="en-US"/>
          </a:p>
        </p:txBody>
      </p:sp>
      <p:sp>
        <p:nvSpPr>
          <p:cNvPr id="16" name="Footer Placeholder 7">
            <a:extLst>
              <a:ext uri="{FF2B5EF4-FFF2-40B4-BE49-F238E27FC236}">
                <a16:creationId xmlns:a16="http://schemas.microsoft.com/office/drawing/2014/main" id="{82FD61D3-C251-92E7-4B06-C04A0E45A3D5}"/>
              </a:ext>
            </a:extLst>
          </p:cNvPr>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17" name="Slide Number Placeholder 8">
            <a:extLst>
              <a:ext uri="{FF2B5EF4-FFF2-40B4-BE49-F238E27FC236}">
                <a16:creationId xmlns:a16="http://schemas.microsoft.com/office/drawing/2014/main" id="{4EC38CB0-4E6C-A525-770E-09BA3514F6E0}"/>
              </a:ext>
            </a:extLst>
          </p:cNvPr>
          <p:cNvSpPr>
            <a:spLocks noGrp="1"/>
          </p:cNvSpPr>
          <p:nvPr>
            <p:ph type="sldNum" sz="quarter" idx="12"/>
          </p:nvPr>
        </p:nvSpPr>
        <p:spPr>
          <a:xfrm>
            <a:off x="4343400" y="1042988"/>
            <a:ext cx="457200" cy="441325"/>
          </a:xfrm>
        </p:spPr>
        <p:txBody>
          <a:bodyPr/>
          <a:lstStyle>
            <a:lvl1pPr>
              <a:defRPr/>
            </a:lvl1pPr>
          </a:lstStyle>
          <a:p>
            <a:fld id="{88E24F12-66A1-492D-810E-E5C242C17E6F}" type="slidenum">
              <a:rPr lang="en-US" altLang="en-US"/>
              <a:pPr/>
              <a:t>‹#›</a:t>
            </a:fld>
            <a:endParaRPr lang="en-US" altLang="en-US"/>
          </a:p>
        </p:txBody>
      </p:sp>
    </p:spTree>
    <p:extLst>
      <p:ext uri="{BB962C8B-B14F-4D97-AF65-F5344CB8AC3E}">
        <p14:creationId xmlns:p14="http://schemas.microsoft.com/office/powerpoint/2010/main" val="369379743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CA0D40-212D-2B73-685C-D91884D2A334}"/>
              </a:ext>
            </a:extLst>
          </p:cNvPr>
          <p:cNvSpPr>
            <a:spLocks noGrp="1"/>
          </p:cNvSpPr>
          <p:nvPr>
            <p:ph type="dt" sz="half" idx="10"/>
          </p:nvPr>
        </p:nvSpPr>
        <p:spPr/>
        <p:txBody>
          <a:bodyPr/>
          <a:lstStyle>
            <a:lvl1pPr>
              <a:defRPr/>
            </a:lvl1pPr>
          </a:lstStyle>
          <a:p>
            <a:pPr>
              <a:defRPr/>
            </a:pPr>
            <a:fld id="{3F10C5DB-2BA2-429C-99BA-990B3D835DD9}" type="datetimeFigureOut">
              <a:rPr lang="en-US"/>
              <a:pPr>
                <a:defRPr/>
              </a:pPr>
              <a:t>9/19/2026</a:t>
            </a:fld>
            <a:endParaRPr lang="en-US"/>
          </a:p>
        </p:txBody>
      </p:sp>
      <p:sp>
        <p:nvSpPr>
          <p:cNvPr id="4" name="Footer Placeholder 3">
            <a:extLst>
              <a:ext uri="{FF2B5EF4-FFF2-40B4-BE49-F238E27FC236}">
                <a16:creationId xmlns:a16="http://schemas.microsoft.com/office/drawing/2014/main" id="{2BCA69BF-4120-1C4B-99BC-5ECB9D2F004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058A1147-C67A-26DF-5EF9-802EF19738AD}"/>
              </a:ext>
            </a:extLst>
          </p:cNvPr>
          <p:cNvSpPr>
            <a:spLocks noGrp="1"/>
          </p:cNvSpPr>
          <p:nvPr>
            <p:ph type="sldNum" sz="quarter" idx="12"/>
          </p:nvPr>
        </p:nvSpPr>
        <p:spPr>
          <a:xfrm>
            <a:off x="4343400" y="1036638"/>
            <a:ext cx="457200" cy="441325"/>
          </a:xfrm>
        </p:spPr>
        <p:txBody>
          <a:bodyPr/>
          <a:lstStyle>
            <a:lvl1pPr>
              <a:defRPr/>
            </a:lvl1pPr>
          </a:lstStyle>
          <a:p>
            <a:fld id="{A64DB6CA-B8A6-4DC9-859D-45EF3D7A168A}" type="slidenum">
              <a:rPr lang="en-US" altLang="en-US"/>
              <a:pPr/>
              <a:t>‹#›</a:t>
            </a:fld>
            <a:endParaRPr lang="en-US" altLang="en-US"/>
          </a:p>
        </p:txBody>
      </p:sp>
    </p:spTree>
    <p:extLst>
      <p:ext uri="{BB962C8B-B14F-4D97-AF65-F5344CB8AC3E}">
        <p14:creationId xmlns:p14="http://schemas.microsoft.com/office/powerpoint/2010/main" val="1629120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82AC645C-0EC5-279D-D2D2-90B9E5CCBFA3}"/>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3" name="Rectangle 20">
            <a:extLst>
              <a:ext uri="{FF2B5EF4-FFF2-40B4-BE49-F238E27FC236}">
                <a16:creationId xmlns:a16="http://schemas.microsoft.com/office/drawing/2014/main" id="{F318DEE0-269D-F6BC-D9C4-A422FE51762F}"/>
              </a:ext>
            </a:extLst>
          </p:cNvPr>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4" name="Rectangle 23">
            <a:extLst>
              <a:ext uri="{FF2B5EF4-FFF2-40B4-BE49-F238E27FC236}">
                <a16:creationId xmlns:a16="http://schemas.microsoft.com/office/drawing/2014/main" id="{E36B37D7-BC5E-849B-6C1B-3F45ACC43CBF}"/>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5" name="Rectangle 24">
            <a:extLst>
              <a:ext uri="{FF2B5EF4-FFF2-40B4-BE49-F238E27FC236}">
                <a16:creationId xmlns:a16="http://schemas.microsoft.com/office/drawing/2014/main" id="{DBE097F3-221B-9322-6788-2DB0BD91A25C}"/>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6" name="Rectangle 5">
            <a:extLst>
              <a:ext uri="{FF2B5EF4-FFF2-40B4-BE49-F238E27FC236}">
                <a16:creationId xmlns:a16="http://schemas.microsoft.com/office/drawing/2014/main" id="{D493277C-96B4-E365-6E24-387F6FADA5BB}"/>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7" name="Rectangle 6">
            <a:extLst>
              <a:ext uri="{FF2B5EF4-FFF2-40B4-BE49-F238E27FC236}">
                <a16:creationId xmlns:a16="http://schemas.microsoft.com/office/drawing/2014/main" id="{8D796E9A-71F8-3BF5-B251-B1F91398C25F}"/>
              </a:ext>
            </a:extLst>
          </p:cNvPr>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8" name="Date Placeholder 1">
            <a:extLst>
              <a:ext uri="{FF2B5EF4-FFF2-40B4-BE49-F238E27FC236}">
                <a16:creationId xmlns:a16="http://schemas.microsoft.com/office/drawing/2014/main" id="{3FB33424-C0AC-4B2B-E2E9-FC1CBB2B539A}"/>
              </a:ext>
            </a:extLst>
          </p:cNvPr>
          <p:cNvSpPr>
            <a:spLocks noGrp="1"/>
          </p:cNvSpPr>
          <p:nvPr>
            <p:ph type="dt" sz="half" idx="10"/>
          </p:nvPr>
        </p:nvSpPr>
        <p:spPr/>
        <p:txBody>
          <a:bodyPr/>
          <a:lstStyle>
            <a:lvl1pPr>
              <a:defRPr/>
            </a:lvl1pPr>
          </a:lstStyle>
          <a:p>
            <a:pPr>
              <a:defRPr/>
            </a:pPr>
            <a:fld id="{346D03A2-D6E6-4DAC-B8BF-383D3324C3EF}" type="datetimeFigureOut">
              <a:rPr lang="en-US"/>
              <a:pPr>
                <a:defRPr/>
              </a:pPr>
              <a:t>9/19/2026</a:t>
            </a:fld>
            <a:endParaRPr lang="en-US"/>
          </a:p>
        </p:txBody>
      </p:sp>
      <p:sp>
        <p:nvSpPr>
          <p:cNvPr id="9" name="Footer Placeholder 2">
            <a:extLst>
              <a:ext uri="{FF2B5EF4-FFF2-40B4-BE49-F238E27FC236}">
                <a16:creationId xmlns:a16="http://schemas.microsoft.com/office/drawing/2014/main" id="{7F6CE4F9-EF12-0CB4-87E8-0A1B7C02CCB5}"/>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3">
            <a:extLst>
              <a:ext uri="{FF2B5EF4-FFF2-40B4-BE49-F238E27FC236}">
                <a16:creationId xmlns:a16="http://schemas.microsoft.com/office/drawing/2014/main" id="{C0F9285D-027B-E100-CBE4-35BB54340C4E}"/>
              </a:ext>
            </a:extLst>
          </p:cNvPr>
          <p:cNvSpPr>
            <a:spLocks noGrp="1"/>
          </p:cNvSpPr>
          <p:nvPr>
            <p:ph type="sldNum" sz="quarter" idx="12"/>
          </p:nvPr>
        </p:nvSpPr>
        <p:spPr>
          <a:xfrm>
            <a:off x="4267200" y="6324600"/>
            <a:ext cx="609600" cy="441325"/>
          </a:xfrm>
        </p:spPr>
        <p:txBody>
          <a:bodyPr/>
          <a:lstStyle>
            <a:lvl1pPr>
              <a:defRPr>
                <a:solidFill>
                  <a:srgbClr val="FFFFFF"/>
                </a:solidFill>
              </a:defRPr>
            </a:lvl1pPr>
          </a:lstStyle>
          <a:p>
            <a:fld id="{DE4D304A-8360-43D5-856A-835EE0D96693}" type="slidenum">
              <a:rPr lang="en-US" altLang="en-US"/>
              <a:pPr/>
              <a:t>‹#›</a:t>
            </a:fld>
            <a:endParaRPr lang="en-US" altLang="en-US"/>
          </a:p>
        </p:txBody>
      </p:sp>
    </p:spTree>
    <p:extLst>
      <p:ext uri="{BB962C8B-B14F-4D97-AF65-F5344CB8AC3E}">
        <p14:creationId xmlns:p14="http://schemas.microsoft.com/office/powerpoint/2010/main" val="2966561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30C34F-F5B2-AA33-9375-74629DB552F0}"/>
              </a:ext>
            </a:extLst>
          </p:cNvPr>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5" name="Rectangle 20">
            <a:extLst>
              <a:ext uri="{FF2B5EF4-FFF2-40B4-BE49-F238E27FC236}">
                <a16:creationId xmlns:a16="http://schemas.microsoft.com/office/drawing/2014/main" id="{3D5905B4-60D6-FDBB-0453-6222A3D98D02}"/>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6" name="Rectangle 23">
            <a:extLst>
              <a:ext uri="{FF2B5EF4-FFF2-40B4-BE49-F238E27FC236}">
                <a16:creationId xmlns:a16="http://schemas.microsoft.com/office/drawing/2014/main" id="{BC10D9CC-88DC-7EF3-1FB2-E257B180D609}"/>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7" name="Rectangle 24">
            <a:extLst>
              <a:ext uri="{FF2B5EF4-FFF2-40B4-BE49-F238E27FC236}">
                <a16:creationId xmlns:a16="http://schemas.microsoft.com/office/drawing/2014/main" id="{CF803423-E2B5-031C-6648-E23AB9E270DC}"/>
              </a:ext>
            </a:extLst>
          </p:cNvPr>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8" name="Rectangle 25">
            <a:extLst>
              <a:ext uri="{FF2B5EF4-FFF2-40B4-BE49-F238E27FC236}">
                <a16:creationId xmlns:a16="http://schemas.microsoft.com/office/drawing/2014/main" id="{16594580-6EC7-3476-6313-F50897084C9A}"/>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9" name="Rectangle 8">
            <a:extLst>
              <a:ext uri="{FF2B5EF4-FFF2-40B4-BE49-F238E27FC236}">
                <a16:creationId xmlns:a16="http://schemas.microsoft.com/office/drawing/2014/main" id="{280F4FA3-359E-682E-75E8-FBA3AD9968D0}"/>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0" name="Rectangle 9">
            <a:extLst>
              <a:ext uri="{FF2B5EF4-FFF2-40B4-BE49-F238E27FC236}">
                <a16:creationId xmlns:a16="http://schemas.microsoft.com/office/drawing/2014/main" id="{DF1CD72A-E2BE-72C9-130C-827F6A1C6EDE}"/>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1" name="Straight Connector 10">
            <a:extLst>
              <a:ext uri="{FF2B5EF4-FFF2-40B4-BE49-F238E27FC236}">
                <a16:creationId xmlns:a16="http://schemas.microsoft.com/office/drawing/2014/main" id="{7B2710E7-5A5D-E35F-551A-9DCECBF84CA4}"/>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2" name="Oval 11">
            <a:extLst>
              <a:ext uri="{FF2B5EF4-FFF2-40B4-BE49-F238E27FC236}">
                <a16:creationId xmlns:a16="http://schemas.microsoft.com/office/drawing/2014/main" id="{B414046B-BEF6-E8F6-A5A1-4122DC79EB6A}"/>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3" name="Oval 12">
            <a:extLst>
              <a:ext uri="{FF2B5EF4-FFF2-40B4-BE49-F238E27FC236}">
                <a16:creationId xmlns:a16="http://schemas.microsoft.com/office/drawing/2014/main" id="{141735DE-B0BE-7D46-297B-121740316934}"/>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4" name="Rectangle 13">
            <a:extLst>
              <a:ext uri="{FF2B5EF4-FFF2-40B4-BE49-F238E27FC236}">
                <a16:creationId xmlns:a16="http://schemas.microsoft.com/office/drawing/2014/main" id="{E6153E88-B015-92F5-E395-B38787C3B0F9}"/>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6">
            <a:extLst>
              <a:ext uri="{FF2B5EF4-FFF2-40B4-BE49-F238E27FC236}">
                <a16:creationId xmlns:a16="http://schemas.microsoft.com/office/drawing/2014/main" id="{35577BBE-BC48-205E-4EBD-0D0E80080392}"/>
              </a:ext>
            </a:extLst>
          </p:cNvPr>
          <p:cNvSpPr>
            <a:spLocks noGrp="1"/>
          </p:cNvSpPr>
          <p:nvPr>
            <p:ph type="sldNum" sz="quarter" idx="10"/>
          </p:nvPr>
        </p:nvSpPr>
        <p:spPr>
          <a:xfrm>
            <a:off x="1371600" y="312738"/>
            <a:ext cx="457200" cy="441325"/>
          </a:xfrm>
        </p:spPr>
        <p:txBody>
          <a:bodyPr/>
          <a:lstStyle>
            <a:lvl1pPr>
              <a:defRPr/>
            </a:lvl1pPr>
          </a:lstStyle>
          <a:p>
            <a:fld id="{9BE94D2C-E4E7-4BAE-95D7-7C587B352640}" type="slidenum">
              <a:rPr lang="en-US" altLang="en-US"/>
              <a:pPr/>
              <a:t>‹#›</a:t>
            </a:fld>
            <a:endParaRPr lang="en-US" altLang="en-US"/>
          </a:p>
        </p:txBody>
      </p:sp>
      <p:sp>
        <p:nvSpPr>
          <p:cNvPr id="16" name="Date Placeholder 4">
            <a:extLst>
              <a:ext uri="{FF2B5EF4-FFF2-40B4-BE49-F238E27FC236}">
                <a16:creationId xmlns:a16="http://schemas.microsoft.com/office/drawing/2014/main" id="{721DE6FB-02BA-EE76-8212-A07F1781C5EF}"/>
              </a:ext>
            </a:extLst>
          </p:cNvPr>
          <p:cNvSpPr>
            <a:spLocks noGrp="1"/>
          </p:cNvSpPr>
          <p:nvPr>
            <p:ph type="dt" sz="half" idx="11"/>
          </p:nvPr>
        </p:nvSpPr>
        <p:spPr/>
        <p:txBody>
          <a:bodyPr/>
          <a:lstStyle>
            <a:lvl1pPr>
              <a:defRPr/>
            </a:lvl1pPr>
          </a:lstStyle>
          <a:p>
            <a:pPr>
              <a:defRPr/>
            </a:pPr>
            <a:fld id="{3F1EDB75-EF5B-43BF-885C-20B6178AD20E}" type="datetimeFigureOut">
              <a:rPr lang="en-US"/>
              <a:pPr>
                <a:defRPr/>
              </a:pPr>
              <a:t>9/19/2026</a:t>
            </a:fld>
            <a:endParaRPr lang="en-US"/>
          </a:p>
        </p:txBody>
      </p:sp>
      <p:sp>
        <p:nvSpPr>
          <p:cNvPr id="17" name="Footer Placeholder 5">
            <a:extLst>
              <a:ext uri="{FF2B5EF4-FFF2-40B4-BE49-F238E27FC236}">
                <a16:creationId xmlns:a16="http://schemas.microsoft.com/office/drawing/2014/main" id="{5BA40AEB-73D9-0728-7FD9-AEC67E54761C}"/>
              </a:ext>
            </a:extLst>
          </p:cNvPr>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31103932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a:extLst>
              <a:ext uri="{FF2B5EF4-FFF2-40B4-BE49-F238E27FC236}">
                <a16:creationId xmlns:a16="http://schemas.microsoft.com/office/drawing/2014/main" id="{1981EA4F-B013-1BEA-002C-F14638B71A53}"/>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6" name="Rectangle 20">
            <a:extLst>
              <a:ext uri="{FF2B5EF4-FFF2-40B4-BE49-F238E27FC236}">
                <a16:creationId xmlns:a16="http://schemas.microsoft.com/office/drawing/2014/main" id="{397413CA-4540-B9C6-65F6-99A94503FDB8}"/>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7" name="Rectangle 23">
            <a:extLst>
              <a:ext uri="{FF2B5EF4-FFF2-40B4-BE49-F238E27FC236}">
                <a16:creationId xmlns:a16="http://schemas.microsoft.com/office/drawing/2014/main" id="{AE83558B-69F1-16A5-E500-DE689BD6B2D9}"/>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8" name="Rectangle 24">
            <a:extLst>
              <a:ext uri="{FF2B5EF4-FFF2-40B4-BE49-F238E27FC236}">
                <a16:creationId xmlns:a16="http://schemas.microsoft.com/office/drawing/2014/main" id="{9151AA90-9D24-28BC-2443-DEC41C89E507}"/>
              </a:ext>
            </a:extLst>
          </p:cNvPr>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9" name="Rectangle 25">
            <a:extLst>
              <a:ext uri="{FF2B5EF4-FFF2-40B4-BE49-F238E27FC236}">
                <a16:creationId xmlns:a16="http://schemas.microsoft.com/office/drawing/2014/main" id="{301EE628-685A-82D1-EAAF-F8E939325A50}"/>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10" name="Rectangle 9">
            <a:extLst>
              <a:ext uri="{FF2B5EF4-FFF2-40B4-BE49-F238E27FC236}">
                <a16:creationId xmlns:a16="http://schemas.microsoft.com/office/drawing/2014/main" id="{C644F4A3-A764-23E1-B206-6821400AD547}"/>
              </a:ext>
            </a:extLst>
          </p:cNvPr>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1" name="Rectangle 10">
            <a:extLst>
              <a:ext uri="{FF2B5EF4-FFF2-40B4-BE49-F238E27FC236}">
                <a16:creationId xmlns:a16="http://schemas.microsoft.com/office/drawing/2014/main" id="{9FFA9E56-5148-0E17-CA83-8C0E5165D425}"/>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2" name="Rectangle 11">
            <a:extLst>
              <a:ext uri="{FF2B5EF4-FFF2-40B4-BE49-F238E27FC236}">
                <a16:creationId xmlns:a16="http://schemas.microsoft.com/office/drawing/2014/main" id="{1BA3CEE1-BAB4-1A83-30BE-732BCA51C837}"/>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3" name="Oval 12">
            <a:extLst>
              <a:ext uri="{FF2B5EF4-FFF2-40B4-BE49-F238E27FC236}">
                <a16:creationId xmlns:a16="http://schemas.microsoft.com/office/drawing/2014/main" id="{85EC48F3-78ED-B14F-1CAF-B6BB04D12300}"/>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4" name="Oval 13">
            <a:extLst>
              <a:ext uri="{FF2B5EF4-FFF2-40B4-BE49-F238E27FC236}">
                <a16:creationId xmlns:a16="http://schemas.microsoft.com/office/drawing/2014/main" id="{8B56A0C9-8E55-6FA9-82FD-E41C85FD8A4A}"/>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5" name="Rectangle 14">
            <a:extLst>
              <a:ext uri="{FF2B5EF4-FFF2-40B4-BE49-F238E27FC236}">
                <a16:creationId xmlns:a16="http://schemas.microsoft.com/office/drawing/2014/main" id="{BA2A2202-0F11-19F1-D469-1C720F8497D0}"/>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a:extLst>
              <a:ext uri="{FF2B5EF4-FFF2-40B4-BE49-F238E27FC236}">
                <a16:creationId xmlns:a16="http://schemas.microsoft.com/office/drawing/2014/main" id="{0715F529-CAFB-58C3-7BDD-5EC1693D94AE}"/>
              </a:ext>
            </a:extLst>
          </p:cNvPr>
          <p:cNvSpPr>
            <a:spLocks noGrp="1"/>
          </p:cNvSpPr>
          <p:nvPr>
            <p:ph type="sldNum" sz="quarter" idx="10"/>
          </p:nvPr>
        </p:nvSpPr>
        <p:spPr>
          <a:xfrm>
            <a:off x="1371600" y="312738"/>
            <a:ext cx="457200" cy="441325"/>
          </a:xfrm>
        </p:spPr>
        <p:txBody>
          <a:bodyPr/>
          <a:lstStyle>
            <a:lvl1pPr>
              <a:defRPr/>
            </a:lvl1pPr>
          </a:lstStyle>
          <a:p>
            <a:fld id="{190B1BE2-8CC8-4000-B547-B6566383BBC7}" type="slidenum">
              <a:rPr lang="en-US" altLang="en-US"/>
              <a:pPr/>
              <a:t>‹#›</a:t>
            </a:fld>
            <a:endParaRPr lang="en-US" altLang="en-US"/>
          </a:p>
        </p:txBody>
      </p:sp>
      <p:sp>
        <p:nvSpPr>
          <p:cNvPr id="17" name="Date Placeholder 4">
            <a:extLst>
              <a:ext uri="{FF2B5EF4-FFF2-40B4-BE49-F238E27FC236}">
                <a16:creationId xmlns:a16="http://schemas.microsoft.com/office/drawing/2014/main" id="{59174766-CE57-22D3-9119-A64393BE0A39}"/>
              </a:ext>
            </a:extLst>
          </p:cNvPr>
          <p:cNvSpPr>
            <a:spLocks noGrp="1"/>
          </p:cNvSpPr>
          <p:nvPr>
            <p:ph type="dt" sz="half" idx="11"/>
          </p:nvPr>
        </p:nvSpPr>
        <p:spPr>
          <a:xfrm>
            <a:off x="5788025" y="6405563"/>
            <a:ext cx="3044825" cy="365125"/>
          </a:xfrm>
        </p:spPr>
        <p:txBody>
          <a:bodyPr/>
          <a:lstStyle>
            <a:lvl1pPr>
              <a:defRPr/>
            </a:lvl1pPr>
          </a:lstStyle>
          <a:p>
            <a:pPr>
              <a:defRPr/>
            </a:pPr>
            <a:fld id="{864C2B86-34B3-4725-804C-7666B3BB2027}" type="datetimeFigureOut">
              <a:rPr lang="en-US"/>
              <a:pPr>
                <a:defRPr/>
              </a:pPr>
              <a:t>9/19/2026</a:t>
            </a:fld>
            <a:endParaRPr lang="en-US"/>
          </a:p>
        </p:txBody>
      </p:sp>
      <p:sp>
        <p:nvSpPr>
          <p:cNvPr id="18" name="Footer Placeholder 5">
            <a:extLst>
              <a:ext uri="{FF2B5EF4-FFF2-40B4-BE49-F238E27FC236}">
                <a16:creationId xmlns:a16="http://schemas.microsoft.com/office/drawing/2014/main" id="{918E2DF2-6C44-2BE6-016B-7F6F5EC32583}"/>
              </a:ext>
            </a:extLst>
          </p:cNvPr>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407730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436A6F-C184-9E29-6A63-C1E0E93A7C79}"/>
              </a:ext>
            </a:extLst>
          </p:cNvPr>
          <p:cNvSpPr>
            <a:spLocks noGrp="1"/>
          </p:cNvSpPr>
          <p:nvPr>
            <p:ph type="dt" sz="half" idx="10"/>
          </p:nvPr>
        </p:nvSpPr>
        <p:spPr/>
        <p:txBody>
          <a:bodyPr/>
          <a:lstStyle>
            <a:lvl1pPr>
              <a:defRPr/>
            </a:lvl1pPr>
          </a:lstStyle>
          <a:p>
            <a:pPr>
              <a:defRPr/>
            </a:pPr>
            <a:fld id="{29233FE9-DD64-492D-A8A3-02E5BDF4A500}" type="datetimeFigureOut">
              <a:rPr lang="en-US"/>
              <a:pPr>
                <a:defRPr/>
              </a:pPr>
              <a:t>9/19/2026</a:t>
            </a:fld>
            <a:endParaRPr lang="en-US"/>
          </a:p>
        </p:txBody>
      </p:sp>
      <p:sp>
        <p:nvSpPr>
          <p:cNvPr id="5" name="Footer Placeholder 4">
            <a:extLst>
              <a:ext uri="{FF2B5EF4-FFF2-40B4-BE49-F238E27FC236}">
                <a16:creationId xmlns:a16="http://schemas.microsoft.com/office/drawing/2014/main" id="{342702C0-BFB7-52F8-1697-A5F489AC1D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E38AEC6-DC99-7D8E-E984-37737A44561A}"/>
              </a:ext>
            </a:extLst>
          </p:cNvPr>
          <p:cNvSpPr>
            <a:spLocks noGrp="1"/>
          </p:cNvSpPr>
          <p:nvPr>
            <p:ph type="sldNum" sz="quarter" idx="12"/>
          </p:nvPr>
        </p:nvSpPr>
        <p:spPr/>
        <p:txBody>
          <a:bodyPr/>
          <a:lstStyle>
            <a:lvl1pPr>
              <a:defRPr/>
            </a:lvl1pPr>
          </a:lstStyle>
          <a:p>
            <a:fld id="{4F7112B7-0D4F-4D2E-8DE1-60499D2A4E24}" type="slidenum">
              <a:rPr lang="en-US" altLang="en-US"/>
              <a:pPr/>
              <a:t>‹#›</a:t>
            </a:fld>
            <a:endParaRPr lang="en-US" altLang="en-US"/>
          </a:p>
        </p:txBody>
      </p:sp>
    </p:spTree>
    <p:extLst>
      <p:ext uri="{BB962C8B-B14F-4D97-AF65-F5344CB8AC3E}">
        <p14:creationId xmlns:p14="http://schemas.microsoft.com/office/powerpoint/2010/main" val="220496563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EBE238AF-C076-23D6-C793-48D3957FFD3E}"/>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5" name="Rectangle 20">
            <a:extLst>
              <a:ext uri="{FF2B5EF4-FFF2-40B4-BE49-F238E27FC236}">
                <a16:creationId xmlns:a16="http://schemas.microsoft.com/office/drawing/2014/main" id="{CECF8BB5-540D-4C87-49B4-3EB8C9693AD5}"/>
              </a:ext>
            </a:extLst>
          </p:cNvPr>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6" name="Rectangle 23">
            <a:extLst>
              <a:ext uri="{FF2B5EF4-FFF2-40B4-BE49-F238E27FC236}">
                <a16:creationId xmlns:a16="http://schemas.microsoft.com/office/drawing/2014/main" id="{2E6CCF5C-6F2D-D7E8-A8CA-D7BBE3358249}"/>
              </a:ext>
            </a:extLst>
          </p:cNvPr>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7" name="Rectangle 24">
            <a:extLst>
              <a:ext uri="{FF2B5EF4-FFF2-40B4-BE49-F238E27FC236}">
                <a16:creationId xmlns:a16="http://schemas.microsoft.com/office/drawing/2014/main" id="{F8D5AA35-5759-AC06-C1FB-0BC6F7DFCB93}"/>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8" name="Rectangle 7">
            <a:extLst>
              <a:ext uri="{FF2B5EF4-FFF2-40B4-BE49-F238E27FC236}">
                <a16:creationId xmlns:a16="http://schemas.microsoft.com/office/drawing/2014/main" id="{6359BC2E-11E5-AA09-71FC-C84CBB7B4EEE}"/>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9" name="Rectangle 8">
            <a:extLst>
              <a:ext uri="{FF2B5EF4-FFF2-40B4-BE49-F238E27FC236}">
                <a16:creationId xmlns:a16="http://schemas.microsoft.com/office/drawing/2014/main" id="{D21FBB72-EEFD-B56C-8405-1930B4FBFBBC}"/>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0" name="Straight Connector 9">
            <a:extLst>
              <a:ext uri="{FF2B5EF4-FFF2-40B4-BE49-F238E27FC236}">
                <a16:creationId xmlns:a16="http://schemas.microsoft.com/office/drawing/2014/main" id="{6CEAC652-EF6A-8BBF-392B-53D6380931DF}"/>
              </a:ext>
            </a:extLst>
          </p:cNvPr>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1" name="Oval 10">
            <a:extLst>
              <a:ext uri="{FF2B5EF4-FFF2-40B4-BE49-F238E27FC236}">
                <a16:creationId xmlns:a16="http://schemas.microsoft.com/office/drawing/2014/main" id="{ECE1FD06-AFF4-A361-E56F-9051FFFD1A3A}"/>
              </a:ext>
            </a:extLst>
          </p:cNvPr>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2" name="Oval 11">
            <a:extLst>
              <a:ext uri="{FF2B5EF4-FFF2-40B4-BE49-F238E27FC236}">
                <a16:creationId xmlns:a16="http://schemas.microsoft.com/office/drawing/2014/main" id="{153C68C2-BDF0-BA1D-157A-75783E0DC94A}"/>
              </a:ext>
            </a:extLst>
          </p:cNvPr>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p>
            <a:r>
              <a:rPr lang="en-US"/>
              <a:t>Click to edit Master title style</a:t>
            </a:r>
          </a:p>
        </p:txBody>
      </p:sp>
      <p:sp>
        <p:nvSpPr>
          <p:cNvPr id="13" name="Slide Number Placeholder 5">
            <a:extLst>
              <a:ext uri="{FF2B5EF4-FFF2-40B4-BE49-F238E27FC236}">
                <a16:creationId xmlns:a16="http://schemas.microsoft.com/office/drawing/2014/main" id="{B0CB9EF6-DAC5-3334-FEE7-11E8945B003A}"/>
              </a:ext>
            </a:extLst>
          </p:cNvPr>
          <p:cNvSpPr>
            <a:spLocks noGrp="1"/>
          </p:cNvSpPr>
          <p:nvPr>
            <p:ph type="sldNum" sz="quarter" idx="10"/>
          </p:nvPr>
        </p:nvSpPr>
        <p:spPr>
          <a:xfrm>
            <a:off x="6915150" y="3009900"/>
            <a:ext cx="457200" cy="441325"/>
          </a:xfrm>
        </p:spPr>
        <p:txBody>
          <a:bodyPr/>
          <a:lstStyle>
            <a:lvl1pPr>
              <a:defRPr/>
            </a:lvl1pPr>
          </a:lstStyle>
          <a:p>
            <a:fld id="{8EAFB38D-91B9-437D-AD28-E35F933F6ECF}" type="slidenum">
              <a:rPr lang="en-US" altLang="en-US"/>
              <a:pPr/>
              <a:t>‹#›</a:t>
            </a:fld>
            <a:endParaRPr lang="en-US" altLang="en-US"/>
          </a:p>
        </p:txBody>
      </p:sp>
      <p:sp>
        <p:nvSpPr>
          <p:cNvPr id="14" name="Date Placeholder 3">
            <a:extLst>
              <a:ext uri="{FF2B5EF4-FFF2-40B4-BE49-F238E27FC236}">
                <a16:creationId xmlns:a16="http://schemas.microsoft.com/office/drawing/2014/main" id="{AFC1A152-525A-DB8A-1617-0750320441B4}"/>
              </a:ext>
            </a:extLst>
          </p:cNvPr>
          <p:cNvSpPr>
            <a:spLocks noGrp="1"/>
          </p:cNvSpPr>
          <p:nvPr>
            <p:ph type="dt" sz="half" idx="11"/>
          </p:nvPr>
        </p:nvSpPr>
        <p:spPr/>
        <p:txBody>
          <a:bodyPr/>
          <a:lstStyle>
            <a:lvl1pPr>
              <a:defRPr/>
            </a:lvl1pPr>
          </a:lstStyle>
          <a:p>
            <a:pPr>
              <a:defRPr/>
            </a:pPr>
            <a:fld id="{DDD7F14E-AC63-453E-8BFD-6AE10B204BAC}" type="datetimeFigureOut">
              <a:rPr lang="en-US"/>
              <a:pPr>
                <a:defRPr/>
              </a:pPr>
              <a:t>9/19/2026</a:t>
            </a:fld>
            <a:endParaRPr lang="en-US"/>
          </a:p>
        </p:txBody>
      </p:sp>
      <p:sp>
        <p:nvSpPr>
          <p:cNvPr id="15" name="Footer Placeholder 4">
            <a:extLst>
              <a:ext uri="{FF2B5EF4-FFF2-40B4-BE49-F238E27FC236}">
                <a16:creationId xmlns:a16="http://schemas.microsoft.com/office/drawing/2014/main" id="{9859B6C6-72FC-74C6-4E4D-478C6E403688}"/>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92046694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a:extLst>
              <a:ext uri="{FF2B5EF4-FFF2-40B4-BE49-F238E27FC236}">
                <a16:creationId xmlns:a16="http://schemas.microsoft.com/office/drawing/2014/main" id="{4628F587-C51C-5BEE-F4C1-BEBAE4BD8F65}"/>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1027" name="Rectangle 15">
            <a:extLst>
              <a:ext uri="{FF2B5EF4-FFF2-40B4-BE49-F238E27FC236}">
                <a16:creationId xmlns:a16="http://schemas.microsoft.com/office/drawing/2014/main" id="{F8EA3E5B-C27D-21E5-7764-C09F639B2A71}"/>
              </a:ext>
            </a:extLst>
          </p:cNvPr>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1028" name="Rectangle 17">
            <a:extLst>
              <a:ext uri="{FF2B5EF4-FFF2-40B4-BE49-F238E27FC236}">
                <a16:creationId xmlns:a16="http://schemas.microsoft.com/office/drawing/2014/main" id="{6789E585-BCFA-A351-9E1E-69B0E3362F79}"/>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1029" name="Rectangle 18">
            <a:extLst>
              <a:ext uri="{FF2B5EF4-FFF2-40B4-BE49-F238E27FC236}">
                <a16:creationId xmlns:a16="http://schemas.microsoft.com/office/drawing/2014/main" id="{9820A2E9-969D-02CD-13A4-D86854F01E49}"/>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endParaRPr lang="en-US" altLang="en-US" dirty="0">
              <a:latin typeface="Verdana" panose="020B0604030504040204" pitchFamily="34" charset="0"/>
            </a:endParaRPr>
          </a:p>
        </p:txBody>
      </p:sp>
      <p:sp>
        <p:nvSpPr>
          <p:cNvPr id="9" name="Rectangle 8">
            <a:extLst>
              <a:ext uri="{FF2B5EF4-FFF2-40B4-BE49-F238E27FC236}">
                <a16:creationId xmlns:a16="http://schemas.microsoft.com/office/drawing/2014/main" id="{D30CB556-FD89-1FA8-61B1-652532F021BC}"/>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4" name="Date Placeholder 13">
            <a:extLst>
              <a:ext uri="{FF2B5EF4-FFF2-40B4-BE49-F238E27FC236}">
                <a16:creationId xmlns:a16="http://schemas.microsoft.com/office/drawing/2014/main" id="{B705D61D-A20A-2BB1-261C-A31D2425F5E8}"/>
              </a:ext>
            </a:extLst>
          </p:cNvPr>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smtClean="0">
                <a:solidFill>
                  <a:srgbClr val="FFFFFF"/>
                </a:solidFill>
                <a:latin typeface="Verdana" panose="020B0604030504040204" pitchFamily="34" charset="0"/>
                <a:cs typeface="+mn-cs"/>
              </a:defRPr>
            </a:lvl1pPr>
          </a:lstStyle>
          <a:p>
            <a:pPr>
              <a:defRPr/>
            </a:pPr>
            <a:fld id="{23D9A5F2-643E-4A60-A275-54361C0E2FF6}" type="datetimeFigureOut">
              <a:rPr lang="en-US" smtClean="0"/>
              <a:pPr>
                <a:defRPr/>
              </a:pPr>
              <a:t>9/19/2026</a:t>
            </a:fld>
            <a:endParaRPr lang="en-US" dirty="0"/>
          </a:p>
        </p:txBody>
      </p:sp>
      <p:sp>
        <p:nvSpPr>
          <p:cNvPr id="3" name="Footer Placeholder 2">
            <a:extLst>
              <a:ext uri="{FF2B5EF4-FFF2-40B4-BE49-F238E27FC236}">
                <a16:creationId xmlns:a16="http://schemas.microsoft.com/office/drawing/2014/main" id="{D9FD5927-411E-8395-3385-761DA89C0E20}"/>
              </a:ext>
            </a:extLst>
          </p:cNvPr>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Verdana" panose="020B0604030504040204" pitchFamily="34" charset="0"/>
                <a:cs typeface="+mn-cs"/>
              </a:defRPr>
            </a:lvl1pPr>
          </a:lstStyle>
          <a:p>
            <a:pPr>
              <a:defRPr/>
            </a:pPr>
            <a:endParaRPr lang="en-US" dirty="0"/>
          </a:p>
        </p:txBody>
      </p:sp>
      <p:sp>
        <p:nvSpPr>
          <p:cNvPr id="8" name="Rectangle 7">
            <a:extLst>
              <a:ext uri="{FF2B5EF4-FFF2-40B4-BE49-F238E27FC236}">
                <a16:creationId xmlns:a16="http://schemas.microsoft.com/office/drawing/2014/main" id="{4A608E0A-7751-C7AF-4DAE-87822295D6CF}"/>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0" name="Straight Connector 9">
            <a:extLst>
              <a:ext uri="{FF2B5EF4-FFF2-40B4-BE49-F238E27FC236}">
                <a16:creationId xmlns:a16="http://schemas.microsoft.com/office/drawing/2014/main" id="{341C8FA8-9D0F-3676-AA36-92D3F619A79A}"/>
              </a:ext>
            </a:extLst>
          </p:cNvPr>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dirty="0">
              <a:latin typeface="Verdana" panose="020B0604030504040204" pitchFamily="34" charset="0"/>
              <a:cs typeface="+mn-cs"/>
            </a:endParaRPr>
          </a:p>
        </p:txBody>
      </p:sp>
      <p:sp>
        <p:nvSpPr>
          <p:cNvPr id="12" name="Oval 11">
            <a:extLst>
              <a:ext uri="{FF2B5EF4-FFF2-40B4-BE49-F238E27FC236}">
                <a16:creationId xmlns:a16="http://schemas.microsoft.com/office/drawing/2014/main" id="{5AA27568-7DE9-4FEB-3EB6-DFE169278BCC}"/>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15" name="Oval 14">
            <a:extLst>
              <a:ext uri="{FF2B5EF4-FFF2-40B4-BE49-F238E27FC236}">
                <a16:creationId xmlns:a16="http://schemas.microsoft.com/office/drawing/2014/main" id="{59158C9D-5EBD-446A-99C8-C234223FC7A4}"/>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Verdana" panose="020B0604030504040204" pitchFamily="34" charset="0"/>
            </a:endParaRPr>
          </a:p>
        </p:txBody>
      </p:sp>
      <p:sp>
        <p:nvSpPr>
          <p:cNvPr id="23" name="Slide Number Placeholder 22">
            <a:extLst>
              <a:ext uri="{FF2B5EF4-FFF2-40B4-BE49-F238E27FC236}">
                <a16:creationId xmlns:a16="http://schemas.microsoft.com/office/drawing/2014/main" id="{8E2B6D8A-0ADE-BCE4-25A2-EF9AC2FAC767}"/>
              </a:ext>
            </a:extLst>
          </p:cNvPr>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latin typeface="Verdana" panose="020B0604030504040204" pitchFamily="34" charset="0"/>
              </a:defRPr>
            </a:lvl1pPr>
          </a:lstStyle>
          <a:p>
            <a:fld id="{5B3E6359-E1C2-4D49-ACA2-7352D28578B2}" type="slidenum">
              <a:rPr lang="en-US" altLang="en-US" smtClean="0"/>
              <a:pPr/>
              <a:t>‹#›</a:t>
            </a:fld>
            <a:endParaRPr lang="en-US" altLang="en-US" dirty="0"/>
          </a:p>
        </p:txBody>
      </p:sp>
      <p:sp>
        <p:nvSpPr>
          <p:cNvPr id="1038" name="Title Placeholder 21">
            <a:extLst>
              <a:ext uri="{FF2B5EF4-FFF2-40B4-BE49-F238E27FC236}">
                <a16:creationId xmlns:a16="http://schemas.microsoft.com/office/drawing/2014/main" id="{FD21D428-0754-D04B-1B00-27715E3746DB}"/>
              </a:ext>
            </a:extLst>
          </p:cNvPr>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dirty="0"/>
              <a:t>Click to edit Master title style</a:t>
            </a:r>
          </a:p>
        </p:txBody>
      </p:sp>
      <p:sp>
        <p:nvSpPr>
          <p:cNvPr id="1039" name="Text Placeholder 12">
            <a:extLst>
              <a:ext uri="{FF2B5EF4-FFF2-40B4-BE49-F238E27FC236}">
                <a16:creationId xmlns:a16="http://schemas.microsoft.com/office/drawing/2014/main" id="{43CE03B1-1D24-1AB0-F411-C9E7D061A9A6}"/>
              </a:ext>
            </a:extLst>
          </p:cNvPr>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rtl="0" fontAlgn="base">
        <a:spcBef>
          <a:spcPct val="0"/>
        </a:spcBef>
        <a:spcAft>
          <a:spcPct val="0"/>
        </a:spcAft>
        <a:defRPr sz="3300" kern="1200">
          <a:solidFill>
            <a:srgbClr val="7B9899"/>
          </a:solidFill>
          <a:latin typeface="Verdana" panose="020B0604030504040204" pitchFamily="34" charset="0"/>
          <a:ea typeface="+mj-ea"/>
          <a:cs typeface="+mj-cs"/>
        </a:defRPr>
      </a:lvl1pPr>
      <a:lvl2pPr algn="ctr" rtl="0" fontAlgn="base">
        <a:spcBef>
          <a:spcPct val="0"/>
        </a:spcBef>
        <a:spcAft>
          <a:spcPct val="0"/>
        </a:spcAft>
        <a:defRPr sz="3300">
          <a:solidFill>
            <a:srgbClr val="7B9899"/>
          </a:solidFill>
          <a:latin typeface="Georgia" panose="02040502050405020303" pitchFamily="18" charset="0"/>
        </a:defRPr>
      </a:lvl2pPr>
      <a:lvl3pPr algn="ctr" rtl="0" fontAlgn="base">
        <a:spcBef>
          <a:spcPct val="0"/>
        </a:spcBef>
        <a:spcAft>
          <a:spcPct val="0"/>
        </a:spcAft>
        <a:defRPr sz="3300">
          <a:solidFill>
            <a:srgbClr val="7B9899"/>
          </a:solidFill>
          <a:latin typeface="Georgia" panose="02040502050405020303" pitchFamily="18" charset="0"/>
        </a:defRPr>
      </a:lvl3pPr>
      <a:lvl4pPr algn="ctr" rtl="0" fontAlgn="base">
        <a:spcBef>
          <a:spcPct val="0"/>
        </a:spcBef>
        <a:spcAft>
          <a:spcPct val="0"/>
        </a:spcAft>
        <a:defRPr sz="3300">
          <a:solidFill>
            <a:srgbClr val="7B9899"/>
          </a:solidFill>
          <a:latin typeface="Georgia" panose="02040502050405020303" pitchFamily="18" charset="0"/>
        </a:defRPr>
      </a:lvl4pPr>
      <a:lvl5pPr algn="ctr" rtl="0" fontAlgn="base">
        <a:spcBef>
          <a:spcPct val="0"/>
        </a:spcBef>
        <a:spcAft>
          <a:spcPct val="0"/>
        </a:spcAft>
        <a:defRPr sz="3300">
          <a:solidFill>
            <a:srgbClr val="7B9899"/>
          </a:solidFill>
          <a:latin typeface="Georgia" panose="02040502050405020303" pitchFamily="18" charset="0"/>
        </a:defRPr>
      </a:lvl5pPr>
      <a:lvl6pPr marL="457200" algn="ctr" rtl="0" fontAlgn="base">
        <a:spcBef>
          <a:spcPct val="0"/>
        </a:spcBef>
        <a:spcAft>
          <a:spcPct val="0"/>
        </a:spcAft>
        <a:defRPr sz="3300">
          <a:solidFill>
            <a:srgbClr val="7B9899"/>
          </a:solidFill>
          <a:latin typeface="Georgia" panose="02040502050405020303" pitchFamily="18" charset="0"/>
        </a:defRPr>
      </a:lvl6pPr>
      <a:lvl7pPr marL="914400" algn="ctr" rtl="0" fontAlgn="base">
        <a:spcBef>
          <a:spcPct val="0"/>
        </a:spcBef>
        <a:spcAft>
          <a:spcPct val="0"/>
        </a:spcAft>
        <a:defRPr sz="3300">
          <a:solidFill>
            <a:srgbClr val="7B9899"/>
          </a:solidFill>
          <a:latin typeface="Georgia" panose="02040502050405020303" pitchFamily="18" charset="0"/>
        </a:defRPr>
      </a:lvl7pPr>
      <a:lvl8pPr marL="1371600" algn="ctr" rtl="0" fontAlgn="base">
        <a:spcBef>
          <a:spcPct val="0"/>
        </a:spcBef>
        <a:spcAft>
          <a:spcPct val="0"/>
        </a:spcAft>
        <a:defRPr sz="3300">
          <a:solidFill>
            <a:srgbClr val="7B9899"/>
          </a:solidFill>
          <a:latin typeface="Georgia" panose="02040502050405020303" pitchFamily="18" charset="0"/>
        </a:defRPr>
      </a:lvl8pPr>
      <a:lvl9pPr marL="1828800" algn="ctr" rtl="0" fontAlgn="base">
        <a:spcBef>
          <a:spcPct val="0"/>
        </a:spcBef>
        <a:spcAft>
          <a:spcPct val="0"/>
        </a:spcAft>
        <a:defRPr sz="3300">
          <a:solidFill>
            <a:srgbClr val="7B9899"/>
          </a:solidFill>
          <a:latin typeface="Georgia" panose="02040502050405020303" pitchFamily="18" charset="0"/>
        </a:defRPr>
      </a:lvl9pPr>
    </p:titleStyle>
    <p:bodyStyle>
      <a:lvl1pPr marL="273050" indent="-273050" algn="l" rtl="0" fontAlgn="base">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Verdana" panose="020B0604030504040204" pitchFamily="34" charset="0"/>
          <a:ea typeface="+mn-ea"/>
          <a:cs typeface="+mn-cs"/>
        </a:defRPr>
      </a:lvl1pPr>
      <a:lvl2pPr marL="547688" indent="-273050" algn="l" rtl="0" fontAlgn="base">
        <a:spcBef>
          <a:spcPct val="20000"/>
        </a:spcBef>
        <a:spcAft>
          <a:spcPct val="0"/>
        </a:spcAft>
        <a:buClr>
          <a:schemeClr val="accent2"/>
        </a:buClr>
        <a:buSzPct val="70000"/>
        <a:buFont typeface="Wingdings" panose="05000000000000000000" pitchFamily="2" charset="2"/>
        <a:buChar char=""/>
        <a:defRPr sz="2200" kern="1200">
          <a:solidFill>
            <a:schemeClr val="tx1"/>
          </a:solidFill>
          <a:latin typeface="Verdana" panose="020B0604030504040204" pitchFamily="34" charset="0"/>
          <a:ea typeface="+mn-ea"/>
          <a:cs typeface="+mn-cs"/>
        </a:defRPr>
      </a:lvl2pPr>
      <a:lvl3pPr marL="822325" indent="-228600" algn="l" rtl="0" fontAlgn="base">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Verdana" panose="020B0604030504040204" pitchFamily="34" charset="0"/>
          <a:ea typeface="+mn-ea"/>
          <a:cs typeface="+mn-cs"/>
        </a:defRPr>
      </a:lvl3pPr>
      <a:lvl4pPr marL="1096963" indent="-228600" algn="l" rtl="0" fontAlgn="base">
        <a:spcBef>
          <a:spcPct val="20000"/>
        </a:spcBef>
        <a:spcAft>
          <a:spcPct val="0"/>
        </a:spcAft>
        <a:buClr>
          <a:srgbClr val="8C7B70"/>
        </a:buClr>
        <a:buSzPct val="70000"/>
        <a:buFont typeface="Wingdings" panose="05000000000000000000" pitchFamily="2" charset="2"/>
        <a:buChar char=""/>
        <a:defRPr sz="2000" kern="1200">
          <a:solidFill>
            <a:schemeClr val="tx1"/>
          </a:solidFill>
          <a:latin typeface="Verdana" panose="020B0604030504040204" pitchFamily="34" charset="0"/>
          <a:ea typeface="+mn-ea"/>
          <a:cs typeface="+mn-cs"/>
        </a:defRPr>
      </a:lvl4pPr>
      <a:lvl5pPr marL="1371600" indent="-228600" algn="l" rtl="0" fontAlgn="base">
        <a:spcBef>
          <a:spcPct val="20000"/>
        </a:spcBef>
        <a:spcAft>
          <a:spcPct val="0"/>
        </a:spcAft>
        <a:buClr>
          <a:srgbClr val="8FB08C"/>
        </a:buClr>
        <a:buChar char="•"/>
        <a:defRPr kern="1200">
          <a:solidFill>
            <a:schemeClr val="tx1"/>
          </a:solidFill>
          <a:latin typeface="Verdana" panose="020B0604030504040204" pitchFamily="34" charset="0"/>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55102C1-DEAF-33F3-24CF-1232F9D56DF8}"/>
              </a:ext>
            </a:extLst>
          </p:cNvPr>
          <p:cNvSpPr>
            <a:spLocks noGrp="1"/>
          </p:cNvSpPr>
          <p:nvPr>
            <p:ph type="subTitle" idx="1"/>
          </p:nvPr>
        </p:nvSpPr>
        <p:spPr>
          <a:xfrm>
            <a:off x="266700" y="2667000"/>
            <a:ext cx="8610600" cy="1295400"/>
          </a:xfrm>
        </p:spPr>
        <p:txBody>
          <a:bodyPr>
            <a:noAutofit/>
          </a:bodyPr>
          <a:lstStyle/>
          <a:p>
            <a:pPr fontAlgn="auto">
              <a:spcAft>
                <a:spcPts val="0"/>
              </a:spcAft>
              <a:buFont typeface="Wingdings 2"/>
              <a:buNone/>
              <a:defRPr/>
            </a:pPr>
            <a:r>
              <a:rPr lang="en-US" sz="3200" dirty="0"/>
              <a:t>A Study from Ecclesiastes</a:t>
            </a:r>
          </a:p>
          <a:p>
            <a:pPr fontAlgn="auto">
              <a:spcAft>
                <a:spcPts val="0"/>
              </a:spcAft>
              <a:buFont typeface="Wingdings 2"/>
              <a:buNone/>
              <a:defRPr/>
            </a:pPr>
            <a:r>
              <a:rPr lang="en-US" sz="3200" dirty="0">
                <a:solidFill>
                  <a:srgbClr val="FF0000"/>
                </a:solidFill>
              </a:rPr>
              <a:t>Ecclesiastes 4:8-12</a:t>
            </a:r>
          </a:p>
        </p:txBody>
      </p:sp>
      <p:sp>
        <p:nvSpPr>
          <p:cNvPr id="13315" name="Title 1">
            <a:extLst>
              <a:ext uri="{FF2B5EF4-FFF2-40B4-BE49-F238E27FC236}">
                <a16:creationId xmlns:a16="http://schemas.microsoft.com/office/drawing/2014/main" id="{E2C7B5A2-4324-4A87-B697-67D9D3FE0DB1}"/>
              </a:ext>
            </a:extLst>
          </p:cNvPr>
          <p:cNvSpPr>
            <a:spLocks noGrp="1"/>
          </p:cNvSpPr>
          <p:nvPr>
            <p:ph type="ctrTitle"/>
          </p:nvPr>
        </p:nvSpPr>
        <p:spPr/>
        <p:txBody>
          <a:bodyPr/>
          <a:lstStyle/>
          <a:p>
            <a:r>
              <a:rPr lang="en-US" altLang="en-US" b="1" dirty="0">
                <a:solidFill>
                  <a:srgbClr val="0000FF"/>
                </a:solidFill>
              </a:rPr>
              <a:t>Companionships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38EDB35-1AA0-051A-A45F-7042C4AA7603}"/>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4339" name="Content Placeholder 2">
            <a:extLst>
              <a:ext uri="{FF2B5EF4-FFF2-40B4-BE49-F238E27FC236}">
                <a16:creationId xmlns:a16="http://schemas.microsoft.com/office/drawing/2014/main" id="{21A18596-549F-2975-9CA7-74A9FC7BB992}"/>
              </a:ext>
            </a:extLst>
          </p:cNvPr>
          <p:cNvSpPr>
            <a:spLocks noGrp="1"/>
          </p:cNvSpPr>
          <p:nvPr>
            <p:ph sz="quarter" idx="1"/>
          </p:nvPr>
        </p:nvSpPr>
        <p:spPr>
          <a:xfrm>
            <a:off x="301625" y="1752600"/>
            <a:ext cx="8504238" cy="4572000"/>
          </a:xfrm>
        </p:spPr>
        <p:txBody>
          <a:bodyPr/>
          <a:lstStyle/>
          <a:p>
            <a:pPr marL="0" indent="0" algn="ctr">
              <a:buNone/>
            </a:pPr>
            <a:r>
              <a:rPr lang="en-US" altLang="en-US" sz="2800" i="1" dirty="0"/>
              <a:t>“There was a certain man without a dependent, having neither a son nor a brother, yet there was no end to all his labor. Indeed, his eyes were not satisfied with riches and he never asked, ‘And for whom am I laboring and depriving myself of pleasure?’ This too is vanity and it is a grievous task.” </a:t>
            </a:r>
            <a:r>
              <a:rPr lang="en-US" altLang="en-US" sz="2800" b="1" dirty="0">
                <a:solidFill>
                  <a:srgbClr val="FF0000"/>
                </a:solidFill>
              </a:rPr>
              <a:t>(Ecclesiastes 4:8)</a:t>
            </a:r>
            <a:endParaRPr lang="en-US" altLang="en-US" sz="2800" b="1" i="1"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8C902-6724-55A5-6395-A032C7EFE5F4}"/>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C303986D-B4AD-E677-94D1-FFA9C4C8713F}"/>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4339" name="Content Placeholder 2">
            <a:extLst>
              <a:ext uri="{FF2B5EF4-FFF2-40B4-BE49-F238E27FC236}">
                <a16:creationId xmlns:a16="http://schemas.microsoft.com/office/drawing/2014/main" id="{54E68553-CBCA-74D0-3CAA-150D894B1148}"/>
              </a:ext>
            </a:extLst>
          </p:cNvPr>
          <p:cNvSpPr>
            <a:spLocks noGrp="1"/>
          </p:cNvSpPr>
          <p:nvPr>
            <p:ph sz="quarter" idx="1"/>
          </p:nvPr>
        </p:nvSpPr>
        <p:spPr>
          <a:xfrm>
            <a:off x="264303" y="1676400"/>
            <a:ext cx="8504238" cy="4572000"/>
          </a:xfrm>
        </p:spPr>
        <p:txBody>
          <a:bodyPr/>
          <a:lstStyle/>
          <a:p>
            <a:pPr marL="0" indent="0" algn="ctr">
              <a:buNone/>
            </a:pPr>
            <a:r>
              <a:rPr lang="en-US" altLang="en-US" sz="2800" i="1" dirty="0"/>
              <a:t>“Two are better than one because they have a good return for their labor. For if either of them falls, the one will lift up his companion. But woe to the one who falls when there is not another to lift him up. Furthermore, if two lie down together they keep warm, but how can one be warm alone? And if one can overpower him who is alone, two can resist him. A cord of three strands is not quickly torn apart.” </a:t>
            </a:r>
            <a:r>
              <a:rPr lang="en-US" altLang="en-US" sz="2800" b="1" dirty="0">
                <a:solidFill>
                  <a:srgbClr val="FF0000"/>
                </a:solidFill>
              </a:rPr>
              <a:t>(Ecclesiastes 4:9-12)</a:t>
            </a:r>
            <a:endParaRPr lang="en-US" altLang="en-US" sz="2800" b="1" i="1" dirty="0">
              <a:solidFill>
                <a:srgbClr val="FF0000"/>
              </a:solidFill>
            </a:endParaRPr>
          </a:p>
        </p:txBody>
      </p:sp>
    </p:spTree>
    <p:extLst>
      <p:ext uri="{BB962C8B-B14F-4D97-AF65-F5344CB8AC3E}">
        <p14:creationId xmlns:p14="http://schemas.microsoft.com/office/powerpoint/2010/main" val="3765095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AEB45626-FB19-2BF0-39B8-AFB0F6073774}"/>
              </a:ext>
            </a:extLst>
          </p:cNvPr>
          <p:cNvSpPr>
            <a:spLocks noGrp="1"/>
          </p:cNvSpPr>
          <p:nvPr>
            <p:ph type="title"/>
          </p:nvPr>
        </p:nvSpPr>
        <p:spPr/>
        <p:txBody>
          <a:bodyPr/>
          <a:lstStyle/>
          <a:p>
            <a:r>
              <a:rPr kumimoji="0" lang="en-US" altLang="en-US" sz="4000" b="1" i="0" u="none" strike="noStrike" kern="1200" cap="none" spc="0" normalizeH="0" baseline="0" noProof="0" dirty="0">
                <a:ln>
                  <a:noFill/>
                </a:ln>
                <a:solidFill>
                  <a:srgbClr val="0000FF"/>
                </a:solidFill>
                <a:effectLst/>
                <a:uLnTx/>
                <a:uFillTx/>
                <a:latin typeface="Verdana" panose="020B0604030504040204" pitchFamily="34" charset="0"/>
                <a:ea typeface="+mj-ea"/>
                <a:cs typeface="+mj-cs"/>
              </a:rPr>
              <a:t>Companionships</a:t>
            </a:r>
            <a:endParaRPr lang="en-US" altLang="en-US" sz="4000" dirty="0">
              <a:solidFill>
                <a:srgbClr val="0000FF"/>
              </a:solidFill>
            </a:endParaRPr>
          </a:p>
        </p:txBody>
      </p:sp>
      <p:sp>
        <p:nvSpPr>
          <p:cNvPr id="15363" name="Content Placeholder 2">
            <a:extLst>
              <a:ext uri="{FF2B5EF4-FFF2-40B4-BE49-F238E27FC236}">
                <a16:creationId xmlns:a16="http://schemas.microsoft.com/office/drawing/2014/main" id="{5A9161D0-B19B-67D7-2CA4-BADC640E90C3}"/>
              </a:ext>
            </a:extLst>
          </p:cNvPr>
          <p:cNvSpPr>
            <a:spLocks noGrp="1"/>
          </p:cNvSpPr>
          <p:nvPr>
            <p:ph sz="quarter" idx="1"/>
          </p:nvPr>
        </p:nvSpPr>
        <p:spPr>
          <a:xfrm>
            <a:off x="225425" y="1600200"/>
            <a:ext cx="8686799" cy="4797425"/>
          </a:xfrm>
        </p:spPr>
        <p:txBody>
          <a:bodyPr/>
          <a:lstStyle/>
          <a:p>
            <a:r>
              <a:rPr lang="en-US" altLang="en-US" sz="3200" dirty="0"/>
              <a:t>Our companions (associations) influence our behavior.</a:t>
            </a:r>
          </a:p>
          <a:p>
            <a:pPr marL="593725" lvl="2" indent="0" algn="ctr">
              <a:buNone/>
            </a:pPr>
            <a:r>
              <a:rPr lang="en-US" altLang="en-US" sz="2600" i="1" dirty="0"/>
              <a:t>“Sorrow is better than laughter, for when a face is sad a heart may be happy. The mind of the wise is in the house of mourning, while the mind of fools is in the house of pleasure. It is better to listen to the rebuke of a wise man than for one to listen to the song of fools. For as the crackling of thorn bushes under a pot, so is the laughter of the fool; and this too is futility.” </a:t>
            </a:r>
            <a:r>
              <a:rPr lang="en-US" altLang="en-US" sz="2600" b="1" dirty="0">
                <a:solidFill>
                  <a:srgbClr val="FF0000"/>
                </a:solidFill>
              </a:rPr>
              <a:t>(Ecclesiastes 7:3-6)</a:t>
            </a:r>
          </a:p>
          <a:p>
            <a:pPr lvl="2"/>
            <a:endParaRPr lang="en-US" alt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1000"/>
                                        <p:tgtEl>
                                          <p:spTgt spid="15363">
                                            <p:txEl>
                                              <p:pRg st="0" end="0"/>
                                            </p:txEl>
                                          </p:spTgt>
                                        </p:tgtEl>
                                      </p:cBhvr>
                                    </p:animEffect>
                                    <p:anim calcmode="lin" valueType="num">
                                      <p:cBhvr>
                                        <p:cTn id="8" dur="1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363">
                                            <p:txEl>
                                              <p:pRg st="1" end="1"/>
                                            </p:txEl>
                                          </p:spTgt>
                                        </p:tgtEl>
                                        <p:attrNameLst>
                                          <p:attrName>style.visibility</p:attrName>
                                        </p:attrNameLst>
                                      </p:cBhvr>
                                      <p:to>
                                        <p:strVal val="visible"/>
                                      </p:to>
                                    </p:set>
                                    <p:animEffect transition="in" filter="fade">
                                      <p:cBhvr>
                                        <p:cTn id="14" dur="1000"/>
                                        <p:tgtEl>
                                          <p:spTgt spid="15363">
                                            <p:txEl>
                                              <p:pRg st="1" end="1"/>
                                            </p:txEl>
                                          </p:spTgt>
                                        </p:tgtEl>
                                      </p:cBhvr>
                                    </p:animEffect>
                                    <p:anim calcmode="lin" valueType="num">
                                      <p:cBhvr>
                                        <p:cTn id="15" dur="10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36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3BA11BBC-D0FE-6A6F-15CE-78C67D4FD5A0}"/>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6387" name="Content Placeholder 2">
            <a:extLst>
              <a:ext uri="{FF2B5EF4-FFF2-40B4-BE49-F238E27FC236}">
                <a16:creationId xmlns:a16="http://schemas.microsoft.com/office/drawing/2014/main" id="{2A5CD19B-FA0F-FC6C-B500-52B619BD0997}"/>
              </a:ext>
            </a:extLst>
          </p:cNvPr>
          <p:cNvSpPr>
            <a:spLocks noGrp="1"/>
          </p:cNvSpPr>
          <p:nvPr>
            <p:ph sz="quarter" idx="1"/>
          </p:nvPr>
        </p:nvSpPr>
        <p:spPr>
          <a:xfrm>
            <a:off x="149225" y="1371600"/>
            <a:ext cx="8839200" cy="5257800"/>
          </a:xfrm>
        </p:spPr>
        <p:txBody>
          <a:bodyPr/>
          <a:lstStyle/>
          <a:p>
            <a:r>
              <a:rPr lang="en-US" altLang="en-US" sz="3200" dirty="0"/>
              <a:t>They can snare us in deceit, and cause misery and pain.</a:t>
            </a:r>
          </a:p>
          <a:p>
            <a:pPr marL="274638" lvl="1" indent="0" algn="ctr">
              <a:buNone/>
            </a:pPr>
            <a:r>
              <a:rPr lang="en-US" altLang="en-US" sz="2400" i="1" dirty="0"/>
              <a:t>“I tested all this with wisdom, and I said, ‘I will be wise,’ but it was far from me. What has been is remote and exceedingly mysterious. Who can discover it? I directed my mind to know, to investigate and to seek wisdom and an explanation, and to know the evil of folly and the foolishness of madness. And I discovered more bitter than death the woman whose heart is snares and nets, whose hands are chains. One who is pleasing to God will escape from her, but the sinner will be captured by her.” </a:t>
            </a:r>
            <a:r>
              <a:rPr lang="en-US" altLang="en-US" sz="2400" b="1" dirty="0">
                <a:solidFill>
                  <a:srgbClr val="FF0000"/>
                </a:solidFill>
              </a:rPr>
              <a:t>(Ecclesiastes 7:23-26)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7">
                                            <p:txEl>
                                              <p:pRg st="1" end="1"/>
                                            </p:txEl>
                                          </p:spTgt>
                                        </p:tgtEl>
                                        <p:attrNameLst>
                                          <p:attrName>style.visibility</p:attrName>
                                        </p:attrNameLst>
                                      </p:cBhvr>
                                      <p:to>
                                        <p:strVal val="visible"/>
                                      </p:to>
                                    </p:set>
                                    <p:animEffect transition="in" filter="fade">
                                      <p:cBhvr>
                                        <p:cTn id="14" dur="1000"/>
                                        <p:tgtEl>
                                          <p:spTgt spid="16387">
                                            <p:txEl>
                                              <p:pRg st="1" end="1"/>
                                            </p:txEl>
                                          </p:spTgt>
                                        </p:tgtEl>
                                      </p:cBhvr>
                                    </p:animEffect>
                                    <p:anim calcmode="lin" valueType="num">
                                      <p:cBhvr>
                                        <p:cTn id="15"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40EFF-C8AF-9B75-63A2-9BA1CD8FE44A}"/>
            </a:ext>
          </a:extLst>
        </p:cNvPr>
        <p:cNvGrpSpPr/>
        <p:nvPr/>
      </p:nvGrpSpPr>
      <p:grpSpPr>
        <a:xfrm>
          <a:off x="0" y="0"/>
          <a:ext cx="0" cy="0"/>
          <a:chOff x="0" y="0"/>
          <a:chExt cx="0" cy="0"/>
        </a:xfrm>
      </p:grpSpPr>
      <p:sp>
        <p:nvSpPr>
          <p:cNvPr id="16386" name="Title 1">
            <a:extLst>
              <a:ext uri="{FF2B5EF4-FFF2-40B4-BE49-F238E27FC236}">
                <a16:creationId xmlns:a16="http://schemas.microsoft.com/office/drawing/2014/main" id="{FA884F71-EE4F-91E8-A897-B1A632465BBA}"/>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6387" name="Content Placeholder 2">
            <a:extLst>
              <a:ext uri="{FF2B5EF4-FFF2-40B4-BE49-F238E27FC236}">
                <a16:creationId xmlns:a16="http://schemas.microsoft.com/office/drawing/2014/main" id="{1FBF01CA-EFF7-12DB-4686-7BC7167FD968}"/>
              </a:ext>
            </a:extLst>
          </p:cNvPr>
          <p:cNvSpPr>
            <a:spLocks noGrp="1"/>
          </p:cNvSpPr>
          <p:nvPr>
            <p:ph sz="quarter" idx="1"/>
          </p:nvPr>
        </p:nvSpPr>
        <p:spPr>
          <a:xfrm>
            <a:off x="278298" y="1447800"/>
            <a:ext cx="8613775" cy="5102225"/>
          </a:xfrm>
        </p:spPr>
        <p:txBody>
          <a:bodyPr/>
          <a:lstStyle/>
          <a:p>
            <a:r>
              <a:rPr lang="en-US" altLang="en-US" sz="3200" dirty="0"/>
              <a:t>There are people we should avoid who scheme evil with a word or a look.</a:t>
            </a:r>
          </a:p>
          <a:p>
            <a:pPr marL="274638" lvl="1" indent="0" algn="ctr">
              <a:buNone/>
            </a:pPr>
            <a:r>
              <a:rPr lang="en-US" altLang="en-US" sz="2400" i="1" dirty="0"/>
              <a:t>“A </a:t>
            </a:r>
            <a:r>
              <a:rPr lang="en-US" altLang="en-US" sz="2400" b="1" i="1" dirty="0"/>
              <a:t>worthless</a:t>
            </a:r>
            <a:r>
              <a:rPr lang="en-US" altLang="en-US" sz="2400" i="1" dirty="0"/>
              <a:t> man digs up evil, while his words are like scorching fire. A </a:t>
            </a:r>
            <a:r>
              <a:rPr lang="en-US" altLang="en-US" sz="2400" b="1" i="1" dirty="0"/>
              <a:t>perverse</a:t>
            </a:r>
            <a:r>
              <a:rPr lang="en-US" altLang="en-US" sz="2400" i="1" dirty="0"/>
              <a:t> man spreads strife, and a </a:t>
            </a:r>
            <a:r>
              <a:rPr lang="en-US" altLang="en-US" sz="2400" b="1" i="1" dirty="0"/>
              <a:t>slanderer</a:t>
            </a:r>
            <a:r>
              <a:rPr lang="en-US" altLang="en-US" sz="2400" i="1" dirty="0"/>
              <a:t> separates intimate friends. A </a:t>
            </a:r>
            <a:r>
              <a:rPr lang="en-US" altLang="en-US" sz="2400" b="1" i="1" dirty="0"/>
              <a:t>man of violence</a:t>
            </a:r>
            <a:r>
              <a:rPr lang="en-US" altLang="en-US" sz="2400" i="1" dirty="0"/>
              <a:t> entices his neighbor and leads him in a way that is not good. He who </a:t>
            </a:r>
            <a:r>
              <a:rPr lang="en-US" altLang="en-US" sz="2400" b="1" i="1" dirty="0"/>
              <a:t>winks his eyes </a:t>
            </a:r>
            <a:r>
              <a:rPr lang="en-US" altLang="en-US" sz="2400" i="1" dirty="0"/>
              <a:t>does so to devise perverse things; he who </a:t>
            </a:r>
            <a:r>
              <a:rPr lang="en-US" altLang="en-US" sz="2400" b="1" i="1" dirty="0"/>
              <a:t>compresses his lips</a:t>
            </a:r>
            <a:r>
              <a:rPr lang="en-US" altLang="en-US" sz="2400" i="1" dirty="0"/>
              <a:t> brings evil to pass.” </a:t>
            </a:r>
            <a:r>
              <a:rPr lang="en-US" altLang="en-US" sz="2400" b="1" dirty="0">
                <a:solidFill>
                  <a:srgbClr val="FF0000"/>
                </a:solidFill>
              </a:rPr>
              <a:t>(Proverbs 16:27-30)</a:t>
            </a:r>
          </a:p>
          <a:p>
            <a:pPr marL="274638" lvl="1" indent="0" algn="ctr">
              <a:buNone/>
            </a:pPr>
            <a:r>
              <a:rPr lang="en-US" altLang="en-US" sz="2400" i="1" dirty="0"/>
              <a:t>“He who conceals a transgression seeks love, but he who </a:t>
            </a:r>
            <a:r>
              <a:rPr lang="en-US" altLang="en-US" sz="2400" b="1" i="1" dirty="0"/>
              <a:t>repeats a matter </a:t>
            </a:r>
            <a:r>
              <a:rPr lang="en-US" altLang="en-US" sz="2400" i="1" dirty="0"/>
              <a:t>separates intimate friends.” </a:t>
            </a:r>
            <a:r>
              <a:rPr lang="en-US" altLang="en-US" sz="2400" b="1" dirty="0">
                <a:solidFill>
                  <a:srgbClr val="FF0000"/>
                </a:solidFill>
              </a:rPr>
              <a:t>(Proverbs 17:9)</a:t>
            </a:r>
          </a:p>
        </p:txBody>
      </p:sp>
    </p:spTree>
    <p:extLst>
      <p:ext uri="{BB962C8B-B14F-4D97-AF65-F5344CB8AC3E}">
        <p14:creationId xmlns:p14="http://schemas.microsoft.com/office/powerpoint/2010/main" val="368295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7">
                                            <p:txEl>
                                              <p:pRg st="1" end="1"/>
                                            </p:txEl>
                                          </p:spTgt>
                                        </p:tgtEl>
                                        <p:attrNameLst>
                                          <p:attrName>style.visibility</p:attrName>
                                        </p:attrNameLst>
                                      </p:cBhvr>
                                      <p:to>
                                        <p:strVal val="visible"/>
                                      </p:to>
                                    </p:set>
                                    <p:animEffect transition="in" filter="fade">
                                      <p:cBhvr>
                                        <p:cTn id="14" dur="1000"/>
                                        <p:tgtEl>
                                          <p:spTgt spid="16387">
                                            <p:txEl>
                                              <p:pRg st="1" end="1"/>
                                            </p:txEl>
                                          </p:spTgt>
                                        </p:tgtEl>
                                      </p:cBhvr>
                                    </p:animEffect>
                                    <p:anim calcmode="lin" valueType="num">
                                      <p:cBhvr>
                                        <p:cTn id="15"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387">
                                            <p:txEl>
                                              <p:pRg st="2" end="2"/>
                                            </p:txEl>
                                          </p:spTgt>
                                        </p:tgtEl>
                                        <p:attrNameLst>
                                          <p:attrName>style.visibility</p:attrName>
                                        </p:attrNameLst>
                                      </p:cBhvr>
                                      <p:to>
                                        <p:strVal val="visible"/>
                                      </p:to>
                                    </p:set>
                                    <p:animEffect transition="in" filter="fade">
                                      <p:cBhvr>
                                        <p:cTn id="21" dur="1000"/>
                                        <p:tgtEl>
                                          <p:spTgt spid="16387">
                                            <p:txEl>
                                              <p:pRg st="2" end="2"/>
                                            </p:txEl>
                                          </p:spTgt>
                                        </p:tgtEl>
                                      </p:cBhvr>
                                    </p:animEffect>
                                    <p:anim calcmode="lin" valueType="num">
                                      <p:cBhvr>
                                        <p:cTn id="22" dur="10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38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B81A7-E9B0-30F7-D5E1-7C847B2B461D}"/>
            </a:ext>
          </a:extLst>
        </p:cNvPr>
        <p:cNvGrpSpPr/>
        <p:nvPr/>
      </p:nvGrpSpPr>
      <p:grpSpPr>
        <a:xfrm>
          <a:off x="0" y="0"/>
          <a:ext cx="0" cy="0"/>
          <a:chOff x="0" y="0"/>
          <a:chExt cx="0" cy="0"/>
        </a:xfrm>
      </p:grpSpPr>
      <p:sp>
        <p:nvSpPr>
          <p:cNvPr id="16386" name="Title 1">
            <a:extLst>
              <a:ext uri="{FF2B5EF4-FFF2-40B4-BE49-F238E27FC236}">
                <a16:creationId xmlns:a16="http://schemas.microsoft.com/office/drawing/2014/main" id="{905FC474-2366-494F-784D-54E423E637CC}"/>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6387" name="Content Placeholder 2">
            <a:extLst>
              <a:ext uri="{FF2B5EF4-FFF2-40B4-BE49-F238E27FC236}">
                <a16:creationId xmlns:a16="http://schemas.microsoft.com/office/drawing/2014/main" id="{BEC166A6-FD4F-D3FE-58DD-918DEEA60B62}"/>
              </a:ext>
            </a:extLst>
          </p:cNvPr>
          <p:cNvSpPr>
            <a:spLocks noGrp="1"/>
          </p:cNvSpPr>
          <p:nvPr>
            <p:ph sz="quarter" idx="1"/>
          </p:nvPr>
        </p:nvSpPr>
        <p:spPr>
          <a:xfrm>
            <a:off x="319881" y="1447800"/>
            <a:ext cx="8504238" cy="4797425"/>
          </a:xfrm>
        </p:spPr>
        <p:txBody>
          <a:bodyPr/>
          <a:lstStyle/>
          <a:p>
            <a:r>
              <a:rPr lang="en-US" altLang="en-US" sz="3200" dirty="0"/>
              <a:t>We can have our morals corrupted by some we have chosen as friends. And we can be deceived into believing that we will not be affected.</a:t>
            </a:r>
          </a:p>
          <a:p>
            <a:pPr marL="0" indent="0">
              <a:buNone/>
            </a:pPr>
            <a:endParaRPr lang="en-US" altLang="en-US" sz="1200" dirty="0"/>
          </a:p>
          <a:p>
            <a:pPr marL="274638" lvl="1" indent="0" algn="ctr">
              <a:buNone/>
            </a:pPr>
            <a:r>
              <a:rPr lang="en-US" altLang="en-US" sz="3600" i="1" dirty="0"/>
              <a:t>“Do not be deceived: ‘Bad company corrupts good morals.’”</a:t>
            </a:r>
            <a:br>
              <a:rPr lang="en-US" altLang="en-US" sz="3600" i="1" dirty="0"/>
            </a:br>
            <a:r>
              <a:rPr lang="en-US" altLang="en-US" sz="3600" i="1" dirty="0"/>
              <a:t> </a:t>
            </a:r>
            <a:r>
              <a:rPr lang="en-US" altLang="en-US" sz="3600" b="1" dirty="0">
                <a:solidFill>
                  <a:srgbClr val="FF0000"/>
                </a:solidFill>
              </a:rPr>
              <a:t>(1 Corinthians 15:33)</a:t>
            </a:r>
          </a:p>
        </p:txBody>
      </p:sp>
    </p:spTree>
    <p:extLst>
      <p:ext uri="{BB962C8B-B14F-4D97-AF65-F5344CB8AC3E}">
        <p14:creationId xmlns:p14="http://schemas.microsoft.com/office/powerpoint/2010/main" val="60682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7">
                                            <p:txEl>
                                              <p:pRg st="2" end="2"/>
                                            </p:txEl>
                                          </p:spTgt>
                                        </p:tgtEl>
                                        <p:attrNameLst>
                                          <p:attrName>style.visibility</p:attrName>
                                        </p:attrNameLst>
                                      </p:cBhvr>
                                      <p:to>
                                        <p:strVal val="visible"/>
                                      </p:to>
                                    </p:set>
                                    <p:animEffect transition="in" filter="fade">
                                      <p:cBhvr>
                                        <p:cTn id="14" dur="1000"/>
                                        <p:tgtEl>
                                          <p:spTgt spid="16387">
                                            <p:txEl>
                                              <p:pRg st="2" end="2"/>
                                            </p:txEl>
                                          </p:spTgt>
                                        </p:tgtEl>
                                      </p:cBhvr>
                                    </p:animEffect>
                                    <p:anim calcmode="lin" valueType="num">
                                      <p:cBhvr>
                                        <p:cTn id="15" dur="10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638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F3B65-F52E-EAD8-D800-5E9F41324D3E}"/>
            </a:ext>
          </a:extLst>
        </p:cNvPr>
        <p:cNvGrpSpPr/>
        <p:nvPr/>
      </p:nvGrpSpPr>
      <p:grpSpPr>
        <a:xfrm>
          <a:off x="0" y="0"/>
          <a:ext cx="0" cy="0"/>
          <a:chOff x="0" y="0"/>
          <a:chExt cx="0" cy="0"/>
        </a:xfrm>
      </p:grpSpPr>
      <p:sp>
        <p:nvSpPr>
          <p:cNvPr id="16386" name="Title 1">
            <a:extLst>
              <a:ext uri="{FF2B5EF4-FFF2-40B4-BE49-F238E27FC236}">
                <a16:creationId xmlns:a16="http://schemas.microsoft.com/office/drawing/2014/main" id="{A82AAD96-046D-3639-0D32-61EEEF8F9D5F}"/>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6387" name="Content Placeholder 2">
            <a:extLst>
              <a:ext uri="{FF2B5EF4-FFF2-40B4-BE49-F238E27FC236}">
                <a16:creationId xmlns:a16="http://schemas.microsoft.com/office/drawing/2014/main" id="{B3F5DD77-FA13-6737-0AAE-3002E6816FF7}"/>
              </a:ext>
            </a:extLst>
          </p:cNvPr>
          <p:cNvSpPr>
            <a:spLocks noGrp="1"/>
          </p:cNvSpPr>
          <p:nvPr>
            <p:ph sz="quarter" idx="1"/>
          </p:nvPr>
        </p:nvSpPr>
        <p:spPr>
          <a:xfrm>
            <a:off x="287014" y="1447800"/>
            <a:ext cx="8504238" cy="4953000"/>
          </a:xfrm>
        </p:spPr>
        <p:txBody>
          <a:bodyPr/>
          <a:lstStyle/>
          <a:p>
            <a:r>
              <a:rPr lang="en-US" altLang="en-US" sz="3200" dirty="0"/>
              <a:t>Some we’ve chosen as friends can mislead us with bad advice.</a:t>
            </a:r>
          </a:p>
          <a:p>
            <a:pPr marL="274638" lvl="1" indent="0" algn="ctr">
              <a:buNone/>
            </a:pPr>
            <a:r>
              <a:rPr lang="en-US" altLang="en-US" sz="2800" i="1" dirty="0"/>
              <a:t>“</a:t>
            </a:r>
            <a:r>
              <a:rPr lang="en-US" sz="2800" i="1" dirty="0"/>
              <a:t>The king answered the people harshly, for he </a:t>
            </a:r>
            <a:r>
              <a:rPr lang="en-US" sz="2800" b="1" i="1" dirty="0"/>
              <a:t>forsook the advice of the elders </a:t>
            </a:r>
            <a:r>
              <a:rPr lang="en-US" sz="2800" i="1" dirty="0"/>
              <a:t>which they had given him, and he spoke to them according to </a:t>
            </a:r>
            <a:r>
              <a:rPr lang="en-US" sz="2800" b="1" i="1" dirty="0"/>
              <a:t>the advice of the young men</a:t>
            </a:r>
            <a:r>
              <a:rPr lang="en-US" sz="2800" i="1" dirty="0"/>
              <a:t>, saying, ‘My father made your yoke heavy, but I will add to your yoke; my father disciplined you with whips, but I will discipline you with scorpions.’”</a:t>
            </a:r>
            <a:br>
              <a:rPr lang="en-US" altLang="en-US" sz="2800" i="1" dirty="0"/>
            </a:br>
            <a:r>
              <a:rPr lang="en-US" altLang="en-US" sz="2800" i="1" dirty="0"/>
              <a:t> </a:t>
            </a:r>
            <a:r>
              <a:rPr lang="en-US" altLang="en-US" sz="2800" b="1" dirty="0">
                <a:solidFill>
                  <a:srgbClr val="FF0000"/>
                </a:solidFill>
              </a:rPr>
              <a:t>(1 Kings 12:13-14)</a:t>
            </a:r>
          </a:p>
        </p:txBody>
      </p:sp>
    </p:spTree>
    <p:extLst>
      <p:ext uri="{BB962C8B-B14F-4D97-AF65-F5344CB8AC3E}">
        <p14:creationId xmlns:p14="http://schemas.microsoft.com/office/powerpoint/2010/main" val="263743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7">
                                            <p:txEl>
                                              <p:pRg st="1" end="1"/>
                                            </p:txEl>
                                          </p:spTgt>
                                        </p:tgtEl>
                                        <p:attrNameLst>
                                          <p:attrName>style.visibility</p:attrName>
                                        </p:attrNameLst>
                                      </p:cBhvr>
                                      <p:to>
                                        <p:strVal val="visible"/>
                                      </p:to>
                                    </p:set>
                                    <p:animEffect transition="in" filter="fade">
                                      <p:cBhvr>
                                        <p:cTn id="14" dur="1000"/>
                                        <p:tgtEl>
                                          <p:spTgt spid="16387">
                                            <p:txEl>
                                              <p:pRg st="1" end="1"/>
                                            </p:txEl>
                                          </p:spTgt>
                                        </p:tgtEl>
                                      </p:cBhvr>
                                    </p:animEffect>
                                    <p:anim calcmode="lin" valueType="num">
                                      <p:cBhvr>
                                        <p:cTn id="15"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B84F4-882D-3F4E-FBF2-AB3EC490BA70}"/>
            </a:ext>
          </a:extLst>
        </p:cNvPr>
        <p:cNvGrpSpPr/>
        <p:nvPr/>
      </p:nvGrpSpPr>
      <p:grpSpPr>
        <a:xfrm>
          <a:off x="0" y="0"/>
          <a:ext cx="0" cy="0"/>
          <a:chOff x="0" y="0"/>
          <a:chExt cx="0" cy="0"/>
        </a:xfrm>
      </p:grpSpPr>
      <p:sp>
        <p:nvSpPr>
          <p:cNvPr id="16386" name="Title 1">
            <a:extLst>
              <a:ext uri="{FF2B5EF4-FFF2-40B4-BE49-F238E27FC236}">
                <a16:creationId xmlns:a16="http://schemas.microsoft.com/office/drawing/2014/main" id="{25589F31-5BF8-AA08-F33C-EC56AEA994E2}"/>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6387" name="Content Placeholder 2">
            <a:extLst>
              <a:ext uri="{FF2B5EF4-FFF2-40B4-BE49-F238E27FC236}">
                <a16:creationId xmlns:a16="http://schemas.microsoft.com/office/drawing/2014/main" id="{53D6F1FB-556A-EE85-13F6-A18FE2A33EF9}"/>
              </a:ext>
            </a:extLst>
          </p:cNvPr>
          <p:cNvSpPr>
            <a:spLocks noGrp="1"/>
          </p:cNvSpPr>
          <p:nvPr>
            <p:ph sz="quarter" idx="1"/>
          </p:nvPr>
        </p:nvSpPr>
        <p:spPr>
          <a:xfrm>
            <a:off x="301625" y="1371600"/>
            <a:ext cx="8504238" cy="5257800"/>
          </a:xfrm>
        </p:spPr>
        <p:txBody>
          <a:bodyPr/>
          <a:lstStyle/>
          <a:p>
            <a:r>
              <a:rPr lang="en-US" altLang="en-US" sz="3200" dirty="0"/>
              <a:t>Can lead us into a self-indulgent lifestyle, prioritizing pleasure and laziness over duty and responsibility.</a:t>
            </a:r>
          </a:p>
          <a:p>
            <a:pPr marL="593725" lvl="2" indent="0" algn="ctr">
              <a:buNone/>
            </a:pPr>
            <a:r>
              <a:rPr lang="en-US" altLang="en-US" sz="2400" i="1" dirty="0"/>
              <a:t>“Woe to you, O land, whose king is a lad and whose princes feast in the morning. Blessed are you, O land, whose king is of nobility and whose princes eat at the appropriate time – for strength and not for drunkenness. Through indolence the rafters sag, and through slackness the house leaks. Men prepare a meal for enjoyment, and wine makes life merry, and money is the answer to everything.” </a:t>
            </a:r>
            <a:r>
              <a:rPr lang="en-US" altLang="en-US" sz="2400" b="1" dirty="0">
                <a:solidFill>
                  <a:srgbClr val="FF0000"/>
                </a:solidFill>
              </a:rPr>
              <a:t>(Ecclesiastes 10:16-19)</a:t>
            </a:r>
          </a:p>
        </p:txBody>
      </p:sp>
    </p:spTree>
    <p:extLst>
      <p:ext uri="{BB962C8B-B14F-4D97-AF65-F5344CB8AC3E}">
        <p14:creationId xmlns:p14="http://schemas.microsoft.com/office/powerpoint/2010/main" val="252619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7">
                                            <p:txEl>
                                              <p:pRg st="1" end="1"/>
                                            </p:txEl>
                                          </p:spTgt>
                                        </p:tgtEl>
                                        <p:attrNameLst>
                                          <p:attrName>style.visibility</p:attrName>
                                        </p:attrNameLst>
                                      </p:cBhvr>
                                      <p:to>
                                        <p:strVal val="visible"/>
                                      </p:to>
                                    </p:set>
                                    <p:animEffect transition="in" filter="fade">
                                      <p:cBhvr>
                                        <p:cTn id="14" dur="1000"/>
                                        <p:tgtEl>
                                          <p:spTgt spid="16387">
                                            <p:txEl>
                                              <p:pRg st="1" end="1"/>
                                            </p:txEl>
                                          </p:spTgt>
                                        </p:tgtEl>
                                      </p:cBhvr>
                                    </p:animEffect>
                                    <p:anim calcmode="lin" valueType="num">
                                      <p:cBhvr>
                                        <p:cTn id="15"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A1C9-A837-496E-EE19-BDA56E9CA52B}"/>
            </a:ext>
          </a:extLst>
        </p:cNvPr>
        <p:cNvGrpSpPr/>
        <p:nvPr/>
      </p:nvGrpSpPr>
      <p:grpSpPr>
        <a:xfrm>
          <a:off x="0" y="0"/>
          <a:ext cx="0" cy="0"/>
          <a:chOff x="0" y="0"/>
          <a:chExt cx="0" cy="0"/>
        </a:xfrm>
      </p:grpSpPr>
      <p:sp>
        <p:nvSpPr>
          <p:cNvPr id="16386" name="Title 1">
            <a:extLst>
              <a:ext uri="{FF2B5EF4-FFF2-40B4-BE49-F238E27FC236}">
                <a16:creationId xmlns:a16="http://schemas.microsoft.com/office/drawing/2014/main" id="{9EEAA75D-21F2-10AC-55C6-6309A6967DB2}"/>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6387" name="Content Placeholder 2">
            <a:extLst>
              <a:ext uri="{FF2B5EF4-FFF2-40B4-BE49-F238E27FC236}">
                <a16:creationId xmlns:a16="http://schemas.microsoft.com/office/drawing/2014/main" id="{3B394281-CF02-1748-2D3F-C4057E53CAA8}"/>
              </a:ext>
            </a:extLst>
          </p:cNvPr>
          <p:cNvSpPr>
            <a:spLocks noGrp="1"/>
          </p:cNvSpPr>
          <p:nvPr>
            <p:ph sz="quarter" idx="1"/>
          </p:nvPr>
        </p:nvSpPr>
        <p:spPr>
          <a:xfrm>
            <a:off x="152400" y="1371600"/>
            <a:ext cx="8839200" cy="5257800"/>
          </a:xfrm>
        </p:spPr>
        <p:txBody>
          <a:bodyPr/>
          <a:lstStyle/>
          <a:p>
            <a:r>
              <a:rPr lang="en-US" altLang="en-US" sz="3200" dirty="0"/>
              <a:t>Friends can lead us into foolish behavior.</a:t>
            </a:r>
          </a:p>
          <a:p>
            <a:pPr marL="593725" lvl="2" indent="0" algn="ctr">
              <a:buNone/>
            </a:pPr>
            <a:r>
              <a:rPr lang="en-US" altLang="en-US" sz="2400" i="1" dirty="0"/>
              <a:t>“Dead flies make a perfumer’s oil stink, so a little foolishness is weightier than wisdom and honor.” </a:t>
            </a:r>
            <a:r>
              <a:rPr lang="en-US" altLang="en-US" sz="2400" b="1" dirty="0">
                <a:solidFill>
                  <a:srgbClr val="FF0000"/>
                </a:solidFill>
              </a:rPr>
              <a:t>(Ecclesiastes 10:1)</a:t>
            </a:r>
          </a:p>
          <a:p>
            <a:pPr marL="593725" lvl="2" indent="0" algn="ctr">
              <a:buNone/>
            </a:pPr>
            <a:r>
              <a:rPr lang="en-US" altLang="en-US" sz="2400" i="1" dirty="0"/>
              <a:t>“Rejoice, young man, during your childhood, and let your heart be pleasant during the days of young manhood. And follow the impulses of your heart and the desires of your eyes. Yet know that God will bring you to judgment for all these things. So, remove grief and anger from your heart and put away pain from your body, because childhood and the prime of life are fleeting.”</a:t>
            </a:r>
            <a:br>
              <a:rPr lang="en-US" altLang="en-US" sz="2400" i="1" dirty="0"/>
            </a:br>
            <a:r>
              <a:rPr lang="en-US" altLang="en-US" sz="2400" b="1" dirty="0">
                <a:solidFill>
                  <a:srgbClr val="FF0000"/>
                </a:solidFill>
              </a:rPr>
              <a:t>(Ecclesiastes 11:9-10)</a:t>
            </a:r>
          </a:p>
        </p:txBody>
      </p:sp>
    </p:spTree>
    <p:extLst>
      <p:ext uri="{BB962C8B-B14F-4D97-AF65-F5344CB8AC3E}">
        <p14:creationId xmlns:p14="http://schemas.microsoft.com/office/powerpoint/2010/main" val="258729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7">
                                            <p:txEl>
                                              <p:pRg st="1" end="1"/>
                                            </p:txEl>
                                          </p:spTgt>
                                        </p:tgtEl>
                                        <p:attrNameLst>
                                          <p:attrName>style.visibility</p:attrName>
                                        </p:attrNameLst>
                                      </p:cBhvr>
                                      <p:to>
                                        <p:strVal val="visible"/>
                                      </p:to>
                                    </p:set>
                                    <p:animEffect transition="in" filter="fade">
                                      <p:cBhvr>
                                        <p:cTn id="14" dur="1000"/>
                                        <p:tgtEl>
                                          <p:spTgt spid="16387">
                                            <p:txEl>
                                              <p:pRg st="1" end="1"/>
                                            </p:txEl>
                                          </p:spTgt>
                                        </p:tgtEl>
                                      </p:cBhvr>
                                    </p:animEffect>
                                    <p:anim calcmode="lin" valueType="num">
                                      <p:cBhvr>
                                        <p:cTn id="15"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387">
                                            <p:txEl>
                                              <p:pRg st="2" end="2"/>
                                            </p:txEl>
                                          </p:spTgt>
                                        </p:tgtEl>
                                        <p:attrNameLst>
                                          <p:attrName>style.visibility</p:attrName>
                                        </p:attrNameLst>
                                      </p:cBhvr>
                                      <p:to>
                                        <p:strVal val="visible"/>
                                      </p:to>
                                    </p:set>
                                    <p:animEffect transition="in" filter="fade">
                                      <p:cBhvr>
                                        <p:cTn id="21" dur="1000"/>
                                        <p:tgtEl>
                                          <p:spTgt spid="16387">
                                            <p:txEl>
                                              <p:pRg st="2" end="2"/>
                                            </p:txEl>
                                          </p:spTgt>
                                        </p:tgtEl>
                                      </p:cBhvr>
                                    </p:animEffect>
                                    <p:anim calcmode="lin" valueType="num">
                                      <p:cBhvr>
                                        <p:cTn id="22" dur="10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38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08C0D-5D29-4CAF-080B-3FC4EF8DA5AD}"/>
            </a:ext>
          </a:extLst>
        </p:cNvPr>
        <p:cNvGrpSpPr/>
        <p:nvPr/>
      </p:nvGrpSpPr>
      <p:grpSpPr>
        <a:xfrm>
          <a:off x="0" y="0"/>
          <a:ext cx="0" cy="0"/>
          <a:chOff x="0" y="0"/>
          <a:chExt cx="0" cy="0"/>
        </a:xfrm>
      </p:grpSpPr>
      <p:sp>
        <p:nvSpPr>
          <p:cNvPr id="16386" name="Title 1">
            <a:extLst>
              <a:ext uri="{FF2B5EF4-FFF2-40B4-BE49-F238E27FC236}">
                <a16:creationId xmlns:a16="http://schemas.microsoft.com/office/drawing/2014/main" id="{E042A4F9-56BE-A5E5-EC69-DAF0565C6481}"/>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6387" name="Content Placeholder 2">
            <a:extLst>
              <a:ext uri="{FF2B5EF4-FFF2-40B4-BE49-F238E27FC236}">
                <a16:creationId xmlns:a16="http://schemas.microsoft.com/office/drawing/2014/main" id="{C87E9124-7C35-4A79-CA2C-0990495C9483}"/>
              </a:ext>
            </a:extLst>
          </p:cNvPr>
          <p:cNvSpPr>
            <a:spLocks noGrp="1"/>
          </p:cNvSpPr>
          <p:nvPr>
            <p:ph sz="quarter" idx="1"/>
          </p:nvPr>
        </p:nvSpPr>
        <p:spPr>
          <a:xfrm>
            <a:off x="152400" y="1295400"/>
            <a:ext cx="8839200" cy="5257800"/>
          </a:xfrm>
        </p:spPr>
        <p:txBody>
          <a:bodyPr/>
          <a:lstStyle/>
          <a:p>
            <a:r>
              <a:rPr lang="en-US" altLang="en-US" sz="3200" dirty="0"/>
              <a:t>Can influence us to be angry without cause, or to become gluttons &amp; drunks.</a:t>
            </a:r>
          </a:p>
          <a:p>
            <a:pPr marL="593725" lvl="2" indent="0" algn="ctr">
              <a:buNone/>
            </a:pPr>
            <a:r>
              <a:rPr lang="en-US" altLang="en-US" sz="2600" i="1" dirty="0"/>
              <a:t>“Do not associate with a man given to anger; Or go with a hot-tempered man, Or you will learn his ways and find a snare for yourself.” </a:t>
            </a:r>
            <a:r>
              <a:rPr lang="en-US" altLang="en-US" sz="2600" b="1" dirty="0">
                <a:solidFill>
                  <a:srgbClr val="FF0000"/>
                </a:solidFill>
              </a:rPr>
              <a:t>(Proverbs 22:24-25)</a:t>
            </a:r>
          </a:p>
          <a:p>
            <a:pPr marL="593725" lvl="2" indent="0" algn="ctr">
              <a:buNone/>
            </a:pPr>
            <a:r>
              <a:rPr lang="en-US" altLang="en-US" sz="2600" i="1" dirty="0"/>
              <a:t>“Listen, my son, and be wise, and direct your heart in the way. Do not be with heavy drinkers of wine, or with gluttonous eaters of meat; For the heavy drinker and the glutton will come to poverty, and drowsiness will clothe one with rags.”</a:t>
            </a:r>
            <a:r>
              <a:rPr lang="en-US" altLang="en-US" sz="2600" dirty="0"/>
              <a:t> </a:t>
            </a:r>
            <a:r>
              <a:rPr lang="en-US" altLang="en-US" sz="2600" b="1" dirty="0">
                <a:solidFill>
                  <a:srgbClr val="FF0000"/>
                </a:solidFill>
              </a:rPr>
              <a:t>(Proverbs 23:19-21)</a:t>
            </a:r>
          </a:p>
        </p:txBody>
      </p:sp>
    </p:spTree>
    <p:extLst>
      <p:ext uri="{BB962C8B-B14F-4D97-AF65-F5344CB8AC3E}">
        <p14:creationId xmlns:p14="http://schemas.microsoft.com/office/powerpoint/2010/main" val="222305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1000"/>
                                        <p:tgtEl>
                                          <p:spTgt spid="16387">
                                            <p:txEl>
                                              <p:pRg st="0" end="0"/>
                                            </p:txEl>
                                          </p:spTgt>
                                        </p:tgtEl>
                                      </p:cBhvr>
                                    </p:animEffect>
                                    <p:anim calcmode="lin" valueType="num">
                                      <p:cBhvr>
                                        <p:cTn id="8" dur="10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7">
                                            <p:txEl>
                                              <p:pRg st="1" end="1"/>
                                            </p:txEl>
                                          </p:spTgt>
                                        </p:tgtEl>
                                        <p:attrNameLst>
                                          <p:attrName>style.visibility</p:attrName>
                                        </p:attrNameLst>
                                      </p:cBhvr>
                                      <p:to>
                                        <p:strVal val="visible"/>
                                      </p:to>
                                    </p:set>
                                    <p:animEffect transition="in" filter="fade">
                                      <p:cBhvr>
                                        <p:cTn id="14" dur="1000"/>
                                        <p:tgtEl>
                                          <p:spTgt spid="16387">
                                            <p:txEl>
                                              <p:pRg st="1" end="1"/>
                                            </p:txEl>
                                          </p:spTgt>
                                        </p:tgtEl>
                                      </p:cBhvr>
                                    </p:animEffect>
                                    <p:anim calcmode="lin" valueType="num">
                                      <p:cBhvr>
                                        <p:cTn id="15"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387">
                                            <p:txEl>
                                              <p:pRg st="2" end="2"/>
                                            </p:txEl>
                                          </p:spTgt>
                                        </p:tgtEl>
                                        <p:attrNameLst>
                                          <p:attrName>style.visibility</p:attrName>
                                        </p:attrNameLst>
                                      </p:cBhvr>
                                      <p:to>
                                        <p:strVal val="visible"/>
                                      </p:to>
                                    </p:set>
                                    <p:animEffect transition="in" filter="fade">
                                      <p:cBhvr>
                                        <p:cTn id="21" dur="1000"/>
                                        <p:tgtEl>
                                          <p:spTgt spid="16387">
                                            <p:txEl>
                                              <p:pRg st="2" end="2"/>
                                            </p:txEl>
                                          </p:spTgt>
                                        </p:tgtEl>
                                      </p:cBhvr>
                                    </p:animEffect>
                                    <p:anim calcmode="lin" valueType="num">
                                      <p:cBhvr>
                                        <p:cTn id="22" dur="10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38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F7BC10D8-9C99-6ECD-02A7-CE62C22AC34A}"/>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7411" name="Content Placeholder 2">
            <a:extLst>
              <a:ext uri="{FF2B5EF4-FFF2-40B4-BE49-F238E27FC236}">
                <a16:creationId xmlns:a16="http://schemas.microsoft.com/office/drawing/2014/main" id="{877E1DB4-74B4-8D1B-A8C2-10FE73FC0F4C}"/>
              </a:ext>
            </a:extLst>
          </p:cNvPr>
          <p:cNvSpPr>
            <a:spLocks noGrp="1"/>
          </p:cNvSpPr>
          <p:nvPr>
            <p:ph sz="quarter" idx="1"/>
          </p:nvPr>
        </p:nvSpPr>
        <p:spPr>
          <a:xfrm>
            <a:off x="149225" y="1295400"/>
            <a:ext cx="8839200" cy="5410200"/>
          </a:xfrm>
        </p:spPr>
        <p:txBody>
          <a:bodyPr/>
          <a:lstStyle/>
          <a:p>
            <a:r>
              <a:rPr lang="en-US" altLang="en-US" sz="3200" dirty="0"/>
              <a:t>Virtuous Friendships Yield Benefits </a:t>
            </a:r>
          </a:p>
          <a:p>
            <a:pPr lvl="1"/>
            <a:r>
              <a:rPr lang="en-US" altLang="en-US" sz="2800" dirty="0"/>
              <a:t>Sharing Our Load</a:t>
            </a:r>
          </a:p>
          <a:p>
            <a:pPr marL="274638" lvl="1" indent="0" algn="ctr">
              <a:buNone/>
            </a:pPr>
            <a:r>
              <a:rPr lang="en-US" altLang="en-US" sz="2600" i="1" dirty="0"/>
              <a:t>“Two are better than one because they have a good return for their labor.” </a:t>
            </a:r>
            <a:r>
              <a:rPr lang="en-US" altLang="en-US" sz="2600" b="1" dirty="0">
                <a:solidFill>
                  <a:srgbClr val="FF0000"/>
                </a:solidFill>
              </a:rPr>
              <a:t>(Ecclesiastes 4:9)</a:t>
            </a:r>
          </a:p>
          <a:p>
            <a:pPr marL="274638" lvl="1" indent="0" algn="ctr">
              <a:buNone/>
            </a:pPr>
            <a:endParaRPr lang="en-US" altLang="en-US" sz="1200" i="1" dirty="0"/>
          </a:p>
          <a:p>
            <a:pPr marL="274638" lvl="1" indent="0" algn="ctr">
              <a:buNone/>
            </a:pPr>
            <a:r>
              <a:rPr lang="en-US" altLang="en-US" sz="2600" i="1" dirty="0"/>
              <a:t>“Do not be unequally yoked together with unbelievers. For what fellowship has righteousness with lawlessness? And what communion has light with darkness? And what accord has Christ with Belial? Or what part has a believer with an unbeliever?” </a:t>
            </a:r>
            <a:br>
              <a:rPr lang="en-US" altLang="en-US" sz="2600" i="1" dirty="0"/>
            </a:br>
            <a:r>
              <a:rPr lang="en-US" altLang="en-US" sz="2600" b="1" dirty="0">
                <a:solidFill>
                  <a:srgbClr val="FF0000"/>
                </a:solidFill>
              </a:rPr>
              <a:t>(2 Corinthians 6:14-15 NKJV)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1000"/>
                                        <p:tgtEl>
                                          <p:spTgt spid="17411">
                                            <p:txEl>
                                              <p:pRg st="0" end="0"/>
                                            </p:txEl>
                                          </p:spTgt>
                                        </p:tgtEl>
                                      </p:cBhvr>
                                    </p:animEffect>
                                    <p:anim calcmode="lin" valueType="num">
                                      <p:cBhvr>
                                        <p:cTn id="8"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411">
                                            <p:txEl>
                                              <p:pRg st="1" end="1"/>
                                            </p:txEl>
                                          </p:spTgt>
                                        </p:tgtEl>
                                        <p:attrNameLst>
                                          <p:attrName>style.visibility</p:attrName>
                                        </p:attrNameLst>
                                      </p:cBhvr>
                                      <p:to>
                                        <p:strVal val="visible"/>
                                      </p:to>
                                    </p:set>
                                    <p:animEffect transition="in" filter="fade">
                                      <p:cBhvr>
                                        <p:cTn id="14" dur="1000"/>
                                        <p:tgtEl>
                                          <p:spTgt spid="17411">
                                            <p:txEl>
                                              <p:pRg st="1" end="1"/>
                                            </p:txEl>
                                          </p:spTgt>
                                        </p:tgtEl>
                                      </p:cBhvr>
                                    </p:animEffect>
                                    <p:anim calcmode="lin" valueType="num">
                                      <p:cBhvr>
                                        <p:cTn id="15"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411">
                                            <p:txEl>
                                              <p:pRg st="2" end="2"/>
                                            </p:txEl>
                                          </p:spTgt>
                                        </p:tgtEl>
                                        <p:attrNameLst>
                                          <p:attrName>style.visibility</p:attrName>
                                        </p:attrNameLst>
                                      </p:cBhvr>
                                      <p:to>
                                        <p:strVal val="visible"/>
                                      </p:to>
                                    </p:set>
                                    <p:animEffect transition="in" filter="fade">
                                      <p:cBhvr>
                                        <p:cTn id="21" dur="1000"/>
                                        <p:tgtEl>
                                          <p:spTgt spid="17411">
                                            <p:txEl>
                                              <p:pRg st="2" end="2"/>
                                            </p:txEl>
                                          </p:spTgt>
                                        </p:tgtEl>
                                      </p:cBhvr>
                                    </p:animEffect>
                                    <p:anim calcmode="lin" valueType="num">
                                      <p:cBhvr>
                                        <p:cTn id="22"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411">
                                            <p:txEl>
                                              <p:pRg st="4" end="4"/>
                                            </p:txEl>
                                          </p:spTgt>
                                        </p:tgtEl>
                                        <p:attrNameLst>
                                          <p:attrName>style.visibility</p:attrName>
                                        </p:attrNameLst>
                                      </p:cBhvr>
                                      <p:to>
                                        <p:strVal val="visible"/>
                                      </p:to>
                                    </p:set>
                                    <p:animEffect transition="in" filter="fade">
                                      <p:cBhvr>
                                        <p:cTn id="28" dur="1000"/>
                                        <p:tgtEl>
                                          <p:spTgt spid="17411">
                                            <p:txEl>
                                              <p:pRg st="4" end="4"/>
                                            </p:txEl>
                                          </p:spTgt>
                                        </p:tgtEl>
                                      </p:cBhvr>
                                    </p:animEffect>
                                    <p:anim calcmode="lin" valueType="num">
                                      <p:cBhvr>
                                        <p:cTn id="29" dur="10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74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6EF09A4A-E3D9-9C4F-3BD4-23A8BFDFE334}"/>
              </a:ext>
            </a:extLst>
          </p:cNvPr>
          <p:cNvSpPr>
            <a:spLocks noGrp="1"/>
          </p:cNvSpPr>
          <p:nvPr>
            <p:ph type="title"/>
          </p:nvPr>
        </p:nvSpPr>
        <p:spPr/>
        <p:txBody>
          <a:bodyPr/>
          <a:lstStyle/>
          <a:p>
            <a:r>
              <a:rPr lang="en-US" altLang="en-US" sz="4000" b="1" dirty="0">
                <a:solidFill>
                  <a:srgbClr val="0000FF"/>
                </a:solidFill>
              </a:rPr>
              <a:t>Companionships</a:t>
            </a:r>
          </a:p>
        </p:txBody>
      </p:sp>
      <p:pic>
        <p:nvPicPr>
          <p:cNvPr id="18435" name="Picture 3">
            <a:extLst>
              <a:ext uri="{FF2B5EF4-FFF2-40B4-BE49-F238E27FC236}">
                <a16:creationId xmlns:a16="http://schemas.microsoft.com/office/drawing/2014/main" id="{C671C3A0-1212-B749-40F4-DA67AB7ADC5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63512" y="1600200"/>
            <a:ext cx="6346826" cy="441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6" name="TextBox 3">
            <a:extLst>
              <a:ext uri="{FF2B5EF4-FFF2-40B4-BE49-F238E27FC236}">
                <a16:creationId xmlns:a16="http://schemas.microsoft.com/office/drawing/2014/main" id="{B4180A56-48DF-C608-270D-5410CC2DEA4C}"/>
              </a:ext>
            </a:extLst>
          </p:cNvPr>
          <p:cNvSpPr txBox="1">
            <a:spLocks noChangeArrowheads="1"/>
          </p:cNvSpPr>
          <p:nvPr/>
        </p:nvSpPr>
        <p:spPr bwMode="auto">
          <a:xfrm>
            <a:off x="381000" y="6059488"/>
            <a:ext cx="56044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r>
              <a:rPr lang="en-US" altLang="en-US" sz="1000" dirty="0">
                <a:latin typeface="Verdana" panose="020B0604030504040204" pitchFamily="34" charset="0"/>
              </a:rPr>
              <a:t>http://www.history.org/Foundation/journal/Spring08/oxen_slideshow/images/8.jpg</a:t>
            </a:r>
          </a:p>
        </p:txBody>
      </p:sp>
      <p:sp>
        <p:nvSpPr>
          <p:cNvPr id="18437" name="TextBox 4">
            <a:extLst>
              <a:ext uri="{FF2B5EF4-FFF2-40B4-BE49-F238E27FC236}">
                <a16:creationId xmlns:a16="http://schemas.microsoft.com/office/drawing/2014/main" id="{E5678AB2-89F5-7BE1-8541-7E14BFD07105}"/>
              </a:ext>
            </a:extLst>
          </p:cNvPr>
          <p:cNvSpPr txBox="1">
            <a:spLocks noChangeArrowheads="1"/>
          </p:cNvSpPr>
          <p:nvPr/>
        </p:nvSpPr>
        <p:spPr bwMode="auto">
          <a:xfrm>
            <a:off x="6510338" y="1447800"/>
            <a:ext cx="2438400" cy="50783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fontAlgn="base">
              <a:spcBef>
                <a:spcPct val="0"/>
              </a:spcBef>
              <a:spcAft>
                <a:spcPct val="0"/>
              </a:spcAft>
              <a:defRPr>
                <a:solidFill>
                  <a:schemeClr val="tx1"/>
                </a:solidFill>
                <a:latin typeface="Georgia" panose="02040502050405020303" pitchFamily="18" charset="0"/>
              </a:defRPr>
            </a:lvl6pPr>
            <a:lvl7pPr marL="2971800" indent="-228600" fontAlgn="base">
              <a:spcBef>
                <a:spcPct val="0"/>
              </a:spcBef>
              <a:spcAft>
                <a:spcPct val="0"/>
              </a:spcAft>
              <a:defRPr>
                <a:solidFill>
                  <a:schemeClr val="tx1"/>
                </a:solidFill>
                <a:latin typeface="Georgia" panose="02040502050405020303" pitchFamily="18" charset="0"/>
              </a:defRPr>
            </a:lvl7pPr>
            <a:lvl8pPr marL="3429000" indent="-228600" fontAlgn="base">
              <a:spcBef>
                <a:spcPct val="0"/>
              </a:spcBef>
              <a:spcAft>
                <a:spcPct val="0"/>
              </a:spcAft>
              <a:defRPr>
                <a:solidFill>
                  <a:schemeClr val="tx1"/>
                </a:solidFill>
                <a:latin typeface="Georgia" panose="02040502050405020303" pitchFamily="18" charset="0"/>
              </a:defRPr>
            </a:lvl8pPr>
            <a:lvl9pPr marL="3886200" indent="-228600" fontAlgn="base">
              <a:spcBef>
                <a:spcPct val="0"/>
              </a:spcBef>
              <a:spcAft>
                <a:spcPct val="0"/>
              </a:spcAft>
              <a:defRPr>
                <a:solidFill>
                  <a:schemeClr val="tx1"/>
                </a:solidFill>
                <a:latin typeface="Georgia" panose="02040502050405020303" pitchFamily="18" charset="0"/>
              </a:defRPr>
            </a:lvl9pPr>
          </a:lstStyle>
          <a:p>
            <a:r>
              <a:rPr lang="en-US" altLang="en-US" dirty="0">
                <a:latin typeface="Verdana" panose="020B0604030504040204" pitchFamily="34" charset="0"/>
              </a:rPr>
              <a:t>“Do not be unequally yoked together with unbelievers. For what fellowship has righteousness with lawlessness? And what communion has light with darkness? And what accord has Christ with Belial? Or what part has a believer with an unbeliever?”</a:t>
            </a:r>
          </a:p>
          <a:p>
            <a:r>
              <a:rPr lang="en-US" altLang="en-US" b="1" dirty="0">
                <a:solidFill>
                  <a:srgbClr val="FF0000"/>
                </a:solidFill>
                <a:latin typeface="Verdana" panose="020B0604030504040204" pitchFamily="34" charset="0"/>
              </a:rPr>
              <a:t>(2 Corinthians 6:14-15 NKJV)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fade">
                                      <p:cBhvr>
                                        <p:cTn id="7" dur="1000"/>
                                        <p:tgtEl>
                                          <p:spTgt spid="18437"/>
                                        </p:tgtEl>
                                      </p:cBhvr>
                                    </p:animEffect>
                                    <p:anim calcmode="lin" valueType="num">
                                      <p:cBhvr>
                                        <p:cTn id="8" dur="1000" fill="hold"/>
                                        <p:tgtEl>
                                          <p:spTgt spid="18437"/>
                                        </p:tgtEl>
                                        <p:attrNameLst>
                                          <p:attrName>ppt_x</p:attrName>
                                        </p:attrNameLst>
                                      </p:cBhvr>
                                      <p:tavLst>
                                        <p:tav tm="0">
                                          <p:val>
                                            <p:strVal val="#ppt_x"/>
                                          </p:val>
                                        </p:tav>
                                        <p:tav tm="100000">
                                          <p:val>
                                            <p:strVal val="#ppt_x"/>
                                          </p:val>
                                        </p:tav>
                                      </p:tavLst>
                                    </p:anim>
                                    <p:anim calcmode="lin" valueType="num">
                                      <p:cBhvr>
                                        <p:cTn id="9" dur="1000" fill="hold"/>
                                        <p:tgtEl>
                                          <p:spTgt spid="184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0350C-51EB-E8D0-23C7-E29D2BCD4E1B}"/>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9D17C3B1-412F-CE81-1CCB-B191B664461A}"/>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7411" name="Content Placeholder 2">
            <a:extLst>
              <a:ext uri="{FF2B5EF4-FFF2-40B4-BE49-F238E27FC236}">
                <a16:creationId xmlns:a16="http://schemas.microsoft.com/office/drawing/2014/main" id="{A9A84C27-FD50-8030-A472-E3024F07F8C3}"/>
              </a:ext>
            </a:extLst>
          </p:cNvPr>
          <p:cNvSpPr>
            <a:spLocks noGrp="1"/>
          </p:cNvSpPr>
          <p:nvPr>
            <p:ph sz="quarter" idx="1"/>
          </p:nvPr>
        </p:nvSpPr>
        <p:spPr>
          <a:xfrm>
            <a:off x="149225" y="1295400"/>
            <a:ext cx="8839200" cy="5410200"/>
          </a:xfrm>
        </p:spPr>
        <p:txBody>
          <a:bodyPr/>
          <a:lstStyle/>
          <a:p>
            <a:r>
              <a:rPr lang="en-US" altLang="en-US" sz="3200" dirty="0"/>
              <a:t>Virtuous Friendships Yield Benefits </a:t>
            </a:r>
          </a:p>
          <a:p>
            <a:pPr lvl="1"/>
            <a:r>
              <a:rPr lang="en-US" altLang="en-US" sz="2800" dirty="0"/>
              <a:t>Support</a:t>
            </a:r>
          </a:p>
          <a:p>
            <a:pPr marL="274638" lvl="1" indent="0" algn="ctr">
              <a:buNone/>
            </a:pPr>
            <a:r>
              <a:rPr lang="en-US" altLang="en-US" sz="2350" i="1" dirty="0"/>
              <a:t>“</a:t>
            </a:r>
            <a:r>
              <a:rPr lang="en-US" i="1" dirty="0"/>
              <a:t>For if either of them falls, the one will lift up his companion. But woe to the one who falls when there is not another to lift him up.</a:t>
            </a:r>
            <a:r>
              <a:rPr lang="en-US" altLang="en-US" sz="2350" i="1" dirty="0"/>
              <a:t>” </a:t>
            </a:r>
            <a:r>
              <a:rPr lang="en-US" altLang="en-US" sz="2350" b="1" dirty="0">
                <a:solidFill>
                  <a:srgbClr val="FF0000"/>
                </a:solidFill>
              </a:rPr>
              <a:t>(Ecclesiastes 4:10)</a:t>
            </a:r>
          </a:p>
          <a:p>
            <a:pPr marL="274638" lvl="1" indent="0" algn="ctr">
              <a:buNone/>
            </a:pPr>
            <a:endParaRPr lang="en-US" altLang="en-US" sz="2350" i="1" dirty="0"/>
          </a:p>
          <a:p>
            <a:pPr marL="274638" lvl="1" indent="0" algn="ctr">
              <a:buNone/>
            </a:pPr>
            <a:r>
              <a:rPr lang="en-US" altLang="en-US" sz="2350" i="1" dirty="0"/>
              <a:t>“Brethren, even if anyone is caught in any trespass, you who are spiritual, restore such a one in a spirit of gentleness; each one looking to yourself, so that you too will not be tempted. Bear one another’s burdens, and thereby fulfill the law of Christ.” </a:t>
            </a:r>
            <a:br>
              <a:rPr lang="en-US" altLang="en-US" sz="2350" i="1" dirty="0"/>
            </a:br>
            <a:r>
              <a:rPr lang="en-US" altLang="en-US" sz="2350" b="1" dirty="0">
                <a:solidFill>
                  <a:srgbClr val="FF0000"/>
                </a:solidFill>
              </a:rPr>
              <a:t>(Galatians 6:1-2)</a:t>
            </a:r>
          </a:p>
        </p:txBody>
      </p:sp>
    </p:spTree>
    <p:extLst>
      <p:ext uri="{BB962C8B-B14F-4D97-AF65-F5344CB8AC3E}">
        <p14:creationId xmlns:p14="http://schemas.microsoft.com/office/powerpoint/2010/main" val="382428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animEffect transition="in" filter="fade">
                                      <p:cBhvr>
                                        <p:cTn id="7" dur="1000"/>
                                        <p:tgtEl>
                                          <p:spTgt spid="17411">
                                            <p:txEl>
                                              <p:pRg st="1" end="1"/>
                                            </p:txEl>
                                          </p:spTgt>
                                        </p:tgtEl>
                                      </p:cBhvr>
                                    </p:animEffect>
                                    <p:anim calcmode="lin" valueType="num">
                                      <p:cBhvr>
                                        <p:cTn id="8"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411">
                                            <p:txEl>
                                              <p:pRg st="2" end="2"/>
                                            </p:txEl>
                                          </p:spTgt>
                                        </p:tgtEl>
                                        <p:attrNameLst>
                                          <p:attrName>style.visibility</p:attrName>
                                        </p:attrNameLst>
                                      </p:cBhvr>
                                      <p:to>
                                        <p:strVal val="visible"/>
                                      </p:to>
                                    </p:set>
                                    <p:animEffect transition="in" filter="fade">
                                      <p:cBhvr>
                                        <p:cTn id="14" dur="1000"/>
                                        <p:tgtEl>
                                          <p:spTgt spid="17411">
                                            <p:txEl>
                                              <p:pRg st="2" end="2"/>
                                            </p:txEl>
                                          </p:spTgt>
                                        </p:tgtEl>
                                      </p:cBhvr>
                                    </p:animEffect>
                                    <p:anim calcmode="lin" valueType="num">
                                      <p:cBhvr>
                                        <p:cTn id="15"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411">
                                            <p:txEl>
                                              <p:pRg st="4" end="4"/>
                                            </p:txEl>
                                          </p:spTgt>
                                        </p:tgtEl>
                                        <p:attrNameLst>
                                          <p:attrName>style.visibility</p:attrName>
                                        </p:attrNameLst>
                                      </p:cBhvr>
                                      <p:to>
                                        <p:strVal val="visible"/>
                                      </p:to>
                                    </p:set>
                                    <p:animEffect transition="in" filter="fade">
                                      <p:cBhvr>
                                        <p:cTn id="21" dur="1000"/>
                                        <p:tgtEl>
                                          <p:spTgt spid="17411">
                                            <p:txEl>
                                              <p:pRg st="4" end="4"/>
                                            </p:txEl>
                                          </p:spTgt>
                                        </p:tgtEl>
                                      </p:cBhvr>
                                    </p:animEffect>
                                    <p:anim calcmode="lin" valueType="num">
                                      <p:cBhvr>
                                        <p:cTn id="22" dur="10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74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05976-4E41-0A67-DABC-5CB801DB37EB}"/>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FE006B52-A465-B798-3057-B1A879A2F311}"/>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7411" name="Content Placeholder 2">
            <a:extLst>
              <a:ext uri="{FF2B5EF4-FFF2-40B4-BE49-F238E27FC236}">
                <a16:creationId xmlns:a16="http://schemas.microsoft.com/office/drawing/2014/main" id="{153BD069-0B58-55F4-684D-2CBDE925FECD}"/>
              </a:ext>
            </a:extLst>
          </p:cNvPr>
          <p:cNvSpPr>
            <a:spLocks noGrp="1"/>
          </p:cNvSpPr>
          <p:nvPr>
            <p:ph sz="quarter" idx="1"/>
          </p:nvPr>
        </p:nvSpPr>
        <p:spPr>
          <a:xfrm>
            <a:off x="149225" y="1371600"/>
            <a:ext cx="8839200" cy="5410200"/>
          </a:xfrm>
        </p:spPr>
        <p:txBody>
          <a:bodyPr/>
          <a:lstStyle/>
          <a:p>
            <a:r>
              <a:rPr lang="en-US" altLang="en-US" sz="3200" dirty="0"/>
              <a:t>Virtuous Friendships Yield Benefits </a:t>
            </a:r>
          </a:p>
          <a:p>
            <a:pPr lvl="1"/>
            <a:r>
              <a:rPr lang="en-US" altLang="en-US" sz="2800" dirty="0"/>
              <a:t>Compassion</a:t>
            </a:r>
          </a:p>
          <a:p>
            <a:pPr marL="274638" lvl="1" indent="0" algn="ctr">
              <a:buNone/>
            </a:pPr>
            <a:r>
              <a:rPr lang="en-US" altLang="en-US" sz="2350" i="1" dirty="0"/>
              <a:t>“</a:t>
            </a:r>
            <a:r>
              <a:rPr lang="en-US" i="1" dirty="0"/>
              <a:t>Furthermore, if two lie down together they keep warm, but how can one be warm alone?</a:t>
            </a:r>
            <a:r>
              <a:rPr lang="en-US" altLang="en-US" sz="2350" i="1" dirty="0"/>
              <a:t>” </a:t>
            </a:r>
            <a:r>
              <a:rPr lang="en-US" altLang="en-US" sz="2350" b="1" dirty="0">
                <a:solidFill>
                  <a:srgbClr val="FF0000"/>
                </a:solidFill>
              </a:rPr>
              <a:t>(Ecclesiastes 4:11)</a:t>
            </a:r>
          </a:p>
          <a:p>
            <a:pPr marL="274638" lvl="1" indent="0" algn="ctr">
              <a:buNone/>
            </a:pPr>
            <a:endParaRPr lang="en-US" altLang="en-US" sz="800" i="1" dirty="0"/>
          </a:p>
          <a:p>
            <a:pPr marL="274638" lvl="1" indent="0" algn="ctr">
              <a:buNone/>
            </a:pPr>
            <a:r>
              <a:rPr lang="en-US" altLang="en-US" sz="2350" i="1" dirty="0"/>
              <a:t>“He who separates himself seeks his own desire, he quarrels against all sound wisdom.” </a:t>
            </a:r>
            <a:r>
              <a:rPr lang="en-US" altLang="en-US" sz="2350" b="1" dirty="0">
                <a:solidFill>
                  <a:srgbClr val="FF0000"/>
                </a:solidFill>
              </a:rPr>
              <a:t>(Proverbs 18:1)</a:t>
            </a:r>
          </a:p>
          <a:p>
            <a:pPr marL="274638" lvl="1" indent="0" algn="ctr">
              <a:buNone/>
            </a:pPr>
            <a:endParaRPr lang="en-US" altLang="en-US" sz="800" i="1" dirty="0"/>
          </a:p>
          <a:p>
            <a:pPr marL="274638" lvl="1" indent="0" algn="ctr">
              <a:buNone/>
            </a:pPr>
            <a:r>
              <a:rPr lang="en-US" altLang="en-US" sz="2350" i="1" dirty="0"/>
              <a:t>“A friend loves at all times, and a brother is born for adversity.” </a:t>
            </a:r>
            <a:r>
              <a:rPr lang="en-US" altLang="en-US" sz="2350" b="1" dirty="0">
                <a:solidFill>
                  <a:srgbClr val="FF0000"/>
                </a:solidFill>
              </a:rPr>
              <a:t>(Proverbs 17:17)</a:t>
            </a:r>
          </a:p>
          <a:p>
            <a:pPr marL="274638" lvl="1" indent="0" algn="ctr">
              <a:buNone/>
            </a:pPr>
            <a:endParaRPr lang="en-US" altLang="en-US" sz="800" i="1" dirty="0"/>
          </a:p>
          <a:p>
            <a:pPr marL="274638" lvl="1" indent="0" algn="ctr">
              <a:buNone/>
            </a:pPr>
            <a:r>
              <a:rPr lang="en-US" altLang="en-US" sz="2350" i="1" dirty="0"/>
              <a:t>“A man of too many friends comes to ruin, but there is a friend who sticks closer than a brother.” </a:t>
            </a:r>
            <a:br>
              <a:rPr lang="en-US" altLang="en-US" sz="2350" i="1" dirty="0"/>
            </a:br>
            <a:r>
              <a:rPr lang="en-US" altLang="en-US" sz="2350" b="1" dirty="0">
                <a:solidFill>
                  <a:srgbClr val="FF0000"/>
                </a:solidFill>
              </a:rPr>
              <a:t>(Proverbs 18:24)</a:t>
            </a:r>
          </a:p>
        </p:txBody>
      </p:sp>
    </p:spTree>
    <p:extLst>
      <p:ext uri="{BB962C8B-B14F-4D97-AF65-F5344CB8AC3E}">
        <p14:creationId xmlns:p14="http://schemas.microsoft.com/office/powerpoint/2010/main" val="279890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animEffect transition="in" filter="fade">
                                      <p:cBhvr>
                                        <p:cTn id="7" dur="1000"/>
                                        <p:tgtEl>
                                          <p:spTgt spid="17411">
                                            <p:txEl>
                                              <p:pRg st="1" end="1"/>
                                            </p:txEl>
                                          </p:spTgt>
                                        </p:tgtEl>
                                      </p:cBhvr>
                                    </p:animEffect>
                                    <p:anim calcmode="lin" valueType="num">
                                      <p:cBhvr>
                                        <p:cTn id="8"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411">
                                            <p:txEl>
                                              <p:pRg st="2" end="2"/>
                                            </p:txEl>
                                          </p:spTgt>
                                        </p:tgtEl>
                                        <p:attrNameLst>
                                          <p:attrName>style.visibility</p:attrName>
                                        </p:attrNameLst>
                                      </p:cBhvr>
                                      <p:to>
                                        <p:strVal val="visible"/>
                                      </p:to>
                                    </p:set>
                                    <p:animEffect transition="in" filter="fade">
                                      <p:cBhvr>
                                        <p:cTn id="14" dur="1000"/>
                                        <p:tgtEl>
                                          <p:spTgt spid="17411">
                                            <p:txEl>
                                              <p:pRg st="2" end="2"/>
                                            </p:txEl>
                                          </p:spTgt>
                                        </p:tgtEl>
                                      </p:cBhvr>
                                    </p:animEffect>
                                    <p:anim calcmode="lin" valueType="num">
                                      <p:cBhvr>
                                        <p:cTn id="15"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411">
                                            <p:txEl>
                                              <p:pRg st="4" end="4"/>
                                            </p:txEl>
                                          </p:spTgt>
                                        </p:tgtEl>
                                        <p:attrNameLst>
                                          <p:attrName>style.visibility</p:attrName>
                                        </p:attrNameLst>
                                      </p:cBhvr>
                                      <p:to>
                                        <p:strVal val="visible"/>
                                      </p:to>
                                    </p:set>
                                    <p:animEffect transition="in" filter="fade">
                                      <p:cBhvr>
                                        <p:cTn id="21" dur="1000"/>
                                        <p:tgtEl>
                                          <p:spTgt spid="17411">
                                            <p:txEl>
                                              <p:pRg st="4" end="4"/>
                                            </p:txEl>
                                          </p:spTgt>
                                        </p:tgtEl>
                                      </p:cBhvr>
                                    </p:animEffect>
                                    <p:anim calcmode="lin" valueType="num">
                                      <p:cBhvr>
                                        <p:cTn id="22" dur="10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74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411">
                                            <p:txEl>
                                              <p:pRg st="6" end="6"/>
                                            </p:txEl>
                                          </p:spTgt>
                                        </p:tgtEl>
                                        <p:attrNameLst>
                                          <p:attrName>style.visibility</p:attrName>
                                        </p:attrNameLst>
                                      </p:cBhvr>
                                      <p:to>
                                        <p:strVal val="visible"/>
                                      </p:to>
                                    </p:set>
                                    <p:animEffect transition="in" filter="fade">
                                      <p:cBhvr>
                                        <p:cTn id="28" dur="1000"/>
                                        <p:tgtEl>
                                          <p:spTgt spid="17411">
                                            <p:txEl>
                                              <p:pRg st="6" end="6"/>
                                            </p:txEl>
                                          </p:spTgt>
                                        </p:tgtEl>
                                      </p:cBhvr>
                                    </p:animEffect>
                                    <p:anim calcmode="lin" valueType="num">
                                      <p:cBhvr>
                                        <p:cTn id="29" dur="1000" fill="hold"/>
                                        <p:tgtEl>
                                          <p:spTgt spid="17411">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74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411">
                                            <p:txEl>
                                              <p:pRg st="8" end="8"/>
                                            </p:txEl>
                                          </p:spTgt>
                                        </p:tgtEl>
                                        <p:attrNameLst>
                                          <p:attrName>style.visibility</p:attrName>
                                        </p:attrNameLst>
                                      </p:cBhvr>
                                      <p:to>
                                        <p:strVal val="visible"/>
                                      </p:to>
                                    </p:set>
                                    <p:animEffect transition="in" filter="fade">
                                      <p:cBhvr>
                                        <p:cTn id="35" dur="1000"/>
                                        <p:tgtEl>
                                          <p:spTgt spid="17411">
                                            <p:txEl>
                                              <p:pRg st="8" end="8"/>
                                            </p:txEl>
                                          </p:spTgt>
                                        </p:tgtEl>
                                      </p:cBhvr>
                                    </p:animEffect>
                                    <p:anim calcmode="lin" valueType="num">
                                      <p:cBhvr>
                                        <p:cTn id="36" dur="1000" fill="hold"/>
                                        <p:tgtEl>
                                          <p:spTgt spid="17411">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17411">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40392-782C-A25B-7B1E-19A0A25295FB}"/>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65836A2C-9FCA-F50A-D7F9-7837BBBC7A92}"/>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7411" name="Content Placeholder 2">
            <a:extLst>
              <a:ext uri="{FF2B5EF4-FFF2-40B4-BE49-F238E27FC236}">
                <a16:creationId xmlns:a16="http://schemas.microsoft.com/office/drawing/2014/main" id="{E1CF893D-0648-9EBF-326E-CB118685D251}"/>
              </a:ext>
            </a:extLst>
          </p:cNvPr>
          <p:cNvSpPr>
            <a:spLocks noGrp="1"/>
          </p:cNvSpPr>
          <p:nvPr>
            <p:ph sz="quarter" idx="1"/>
          </p:nvPr>
        </p:nvSpPr>
        <p:spPr>
          <a:xfrm>
            <a:off x="149225" y="1371600"/>
            <a:ext cx="8839200" cy="5410200"/>
          </a:xfrm>
        </p:spPr>
        <p:txBody>
          <a:bodyPr/>
          <a:lstStyle/>
          <a:p>
            <a:r>
              <a:rPr lang="en-US" altLang="en-US" sz="3200" dirty="0"/>
              <a:t>Virtuous Friendships Yield Benefits </a:t>
            </a:r>
          </a:p>
          <a:p>
            <a:pPr lvl="1"/>
            <a:r>
              <a:rPr lang="en-US" altLang="en-US" sz="2800" dirty="0"/>
              <a:t>Compassion – Ruth &amp; Naomi</a:t>
            </a:r>
          </a:p>
          <a:p>
            <a:pPr marL="274638" lvl="1" indent="0" algn="ctr">
              <a:buNone/>
            </a:pPr>
            <a:endParaRPr lang="en-US" altLang="en-US" sz="2350" i="1" dirty="0"/>
          </a:p>
          <a:p>
            <a:pPr marL="274638" lvl="1" indent="0" algn="ctr">
              <a:buNone/>
            </a:pPr>
            <a:r>
              <a:rPr lang="en-US" altLang="en-US" sz="2350" i="1" dirty="0"/>
              <a:t>“But Ruth said, ‘Do not urge me to leave you or turn back from following you; for where you go, I will go, and where you lodge, I will lodge. Your people shall be my people, and your God, my God. Where you die, I will die, and there I will be buried. Thus may the Lord do to me, and worse, if anything but death parts you and me.’” </a:t>
            </a:r>
            <a:r>
              <a:rPr lang="en-US" altLang="en-US" sz="2350" b="1" dirty="0">
                <a:solidFill>
                  <a:srgbClr val="FF0000"/>
                </a:solidFill>
              </a:rPr>
              <a:t>(Ruth 1:16-17)</a:t>
            </a:r>
          </a:p>
        </p:txBody>
      </p:sp>
    </p:spTree>
    <p:extLst>
      <p:ext uri="{BB962C8B-B14F-4D97-AF65-F5344CB8AC3E}">
        <p14:creationId xmlns:p14="http://schemas.microsoft.com/office/powerpoint/2010/main" val="253384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3" end="3"/>
                                            </p:txEl>
                                          </p:spTgt>
                                        </p:tgtEl>
                                        <p:attrNameLst>
                                          <p:attrName>style.visibility</p:attrName>
                                        </p:attrNameLst>
                                      </p:cBhvr>
                                      <p:to>
                                        <p:strVal val="visible"/>
                                      </p:to>
                                    </p:set>
                                    <p:animEffect transition="in" filter="fade">
                                      <p:cBhvr>
                                        <p:cTn id="7" dur="1000"/>
                                        <p:tgtEl>
                                          <p:spTgt spid="17411">
                                            <p:txEl>
                                              <p:pRg st="3" end="3"/>
                                            </p:txEl>
                                          </p:spTgt>
                                        </p:tgtEl>
                                      </p:cBhvr>
                                    </p:animEffect>
                                    <p:anim calcmode="lin" valueType="num">
                                      <p:cBhvr>
                                        <p:cTn id="8" dur="10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69FC9-5A62-F027-5094-E130B94B2D49}"/>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61D9F25B-7D05-91D3-4396-B0E9D0049E55}"/>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7411" name="Content Placeholder 2">
            <a:extLst>
              <a:ext uri="{FF2B5EF4-FFF2-40B4-BE49-F238E27FC236}">
                <a16:creationId xmlns:a16="http://schemas.microsoft.com/office/drawing/2014/main" id="{5B52430E-67DE-5F95-5E14-F0FAA762D1DD}"/>
              </a:ext>
            </a:extLst>
          </p:cNvPr>
          <p:cNvSpPr>
            <a:spLocks noGrp="1"/>
          </p:cNvSpPr>
          <p:nvPr>
            <p:ph sz="quarter" idx="1"/>
          </p:nvPr>
        </p:nvSpPr>
        <p:spPr>
          <a:xfrm>
            <a:off x="149225" y="1371600"/>
            <a:ext cx="8839200" cy="5410200"/>
          </a:xfrm>
        </p:spPr>
        <p:txBody>
          <a:bodyPr/>
          <a:lstStyle/>
          <a:p>
            <a:r>
              <a:rPr lang="en-US" altLang="en-US" sz="3200" dirty="0"/>
              <a:t>Virtuous Friendships Yield Benefits </a:t>
            </a:r>
          </a:p>
          <a:p>
            <a:pPr lvl="1"/>
            <a:r>
              <a:rPr lang="en-US" altLang="en-US" sz="2800" dirty="0"/>
              <a:t>Compassion – David &amp; Jonathan</a:t>
            </a:r>
          </a:p>
          <a:p>
            <a:pPr marL="274638" lvl="1" indent="0" algn="ctr">
              <a:buNone/>
            </a:pPr>
            <a:r>
              <a:rPr lang="en-US" altLang="en-US" sz="2350" i="1" dirty="0"/>
              <a:t>“When the lad was gone, David rose from the south side and fell on his face to the ground, and bowed three times. And they kissed each other and wept together, but David wept the more. Jonathan said to David, ‘Go in safety, inasmuch as we have sworn to each other in the name of the Lord, saying, “The Lord will be between me and you, and between my descendants and your descendants forever.”’ Then he rose and departed, while Jonathan went into the city.” </a:t>
            </a:r>
            <a:br>
              <a:rPr lang="en-US" altLang="en-US" sz="2350" i="1" dirty="0"/>
            </a:br>
            <a:r>
              <a:rPr lang="en-US" altLang="en-US" sz="2350" b="1" dirty="0">
                <a:solidFill>
                  <a:srgbClr val="FF0000"/>
                </a:solidFill>
              </a:rPr>
              <a:t>(1 Samuel 20:41-42)</a:t>
            </a:r>
          </a:p>
        </p:txBody>
      </p:sp>
    </p:spTree>
    <p:extLst>
      <p:ext uri="{BB962C8B-B14F-4D97-AF65-F5344CB8AC3E}">
        <p14:creationId xmlns:p14="http://schemas.microsoft.com/office/powerpoint/2010/main" val="3273870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animEffect transition="in" filter="fade">
                                      <p:cBhvr>
                                        <p:cTn id="7" dur="1000"/>
                                        <p:tgtEl>
                                          <p:spTgt spid="17411">
                                            <p:txEl>
                                              <p:pRg st="2" end="2"/>
                                            </p:txEl>
                                          </p:spTgt>
                                        </p:tgtEl>
                                      </p:cBhvr>
                                    </p:animEffect>
                                    <p:anim calcmode="lin" valueType="num">
                                      <p:cBhvr>
                                        <p:cTn id="8"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97B2A-F4D5-DB55-7031-00B42205F1A7}"/>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A25BEBB1-CA64-A4DF-4246-58D0C1EE6CCA}"/>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7411" name="Content Placeholder 2">
            <a:extLst>
              <a:ext uri="{FF2B5EF4-FFF2-40B4-BE49-F238E27FC236}">
                <a16:creationId xmlns:a16="http://schemas.microsoft.com/office/drawing/2014/main" id="{CEF9E858-880A-2B4C-9087-3EA93342BBF9}"/>
              </a:ext>
            </a:extLst>
          </p:cNvPr>
          <p:cNvSpPr>
            <a:spLocks noGrp="1"/>
          </p:cNvSpPr>
          <p:nvPr>
            <p:ph sz="quarter" idx="1"/>
          </p:nvPr>
        </p:nvSpPr>
        <p:spPr>
          <a:xfrm>
            <a:off x="149225" y="1371600"/>
            <a:ext cx="8839200" cy="5410200"/>
          </a:xfrm>
        </p:spPr>
        <p:txBody>
          <a:bodyPr/>
          <a:lstStyle/>
          <a:p>
            <a:r>
              <a:rPr lang="en-US" altLang="en-US" sz="3200" dirty="0"/>
              <a:t>Virtuous Friendships Yield Benefits </a:t>
            </a:r>
          </a:p>
          <a:p>
            <a:pPr lvl="1"/>
            <a:r>
              <a:rPr lang="en-US" altLang="en-US" sz="2800" dirty="0"/>
              <a:t>Compassion commanded by the Lord</a:t>
            </a:r>
          </a:p>
          <a:p>
            <a:pPr marL="274638" lvl="1" indent="0" algn="ctr">
              <a:buNone/>
            </a:pPr>
            <a:r>
              <a:rPr lang="en-US" altLang="en-US" sz="2350" i="1" dirty="0"/>
              <a:t>“Beloved, let us love one another, for love is from God; and everyone who loves is born of God and knows God. The one who does not love does not know God, for God is love. By this the love of God was manifested in us, that God has sent His only begotten Son into the world so that we might live through Him. In this is love, not that we loved God, but that He loved us and sent His Son to be the propitiation for our sins. Beloved, if God so loved us, we also ought to love one another.” </a:t>
            </a:r>
            <a:r>
              <a:rPr lang="en-US" altLang="en-US" sz="2350" b="1" dirty="0">
                <a:solidFill>
                  <a:srgbClr val="FF0000"/>
                </a:solidFill>
              </a:rPr>
              <a:t>(1 John 4:7-11)</a:t>
            </a:r>
          </a:p>
        </p:txBody>
      </p:sp>
    </p:spTree>
    <p:extLst>
      <p:ext uri="{BB962C8B-B14F-4D97-AF65-F5344CB8AC3E}">
        <p14:creationId xmlns:p14="http://schemas.microsoft.com/office/powerpoint/2010/main" val="47920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animEffect transition="in" filter="fade">
                                      <p:cBhvr>
                                        <p:cTn id="7" dur="1000"/>
                                        <p:tgtEl>
                                          <p:spTgt spid="17411">
                                            <p:txEl>
                                              <p:pRg st="2" end="2"/>
                                            </p:txEl>
                                          </p:spTgt>
                                        </p:tgtEl>
                                      </p:cBhvr>
                                    </p:animEffect>
                                    <p:anim calcmode="lin" valueType="num">
                                      <p:cBhvr>
                                        <p:cTn id="8"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B4BCD-D883-244F-8CAD-32A1F478C5FD}"/>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8A37A032-B959-CC3B-E0B7-612979EB724E}"/>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7411" name="Content Placeholder 2">
            <a:extLst>
              <a:ext uri="{FF2B5EF4-FFF2-40B4-BE49-F238E27FC236}">
                <a16:creationId xmlns:a16="http://schemas.microsoft.com/office/drawing/2014/main" id="{7D8F31AE-2237-37BD-CB30-47D24CF588E6}"/>
              </a:ext>
            </a:extLst>
          </p:cNvPr>
          <p:cNvSpPr>
            <a:spLocks noGrp="1"/>
          </p:cNvSpPr>
          <p:nvPr>
            <p:ph sz="quarter" idx="1"/>
          </p:nvPr>
        </p:nvSpPr>
        <p:spPr>
          <a:xfrm>
            <a:off x="149225" y="1371600"/>
            <a:ext cx="8839200" cy="5410200"/>
          </a:xfrm>
        </p:spPr>
        <p:txBody>
          <a:bodyPr/>
          <a:lstStyle/>
          <a:p>
            <a:r>
              <a:rPr lang="en-US" altLang="en-US" sz="3200" dirty="0"/>
              <a:t>Virtuous Friendships Yield Benefits </a:t>
            </a:r>
          </a:p>
          <a:p>
            <a:pPr lvl="1"/>
            <a:r>
              <a:rPr lang="en-US" altLang="en-US" sz="2800" dirty="0"/>
              <a:t>Compassion commanded by the Lord</a:t>
            </a:r>
          </a:p>
          <a:p>
            <a:pPr marL="274638" lvl="1" indent="0" algn="ctr">
              <a:buNone/>
            </a:pPr>
            <a:r>
              <a:rPr lang="en-US" altLang="en-US" sz="2350" i="1" dirty="0"/>
              <a:t>“Therefore, confess your sins to one another, and pray for one another so that you may be healed. The effective prayer of a righteous man can accomplish much.” </a:t>
            </a:r>
            <a:r>
              <a:rPr lang="en-US" altLang="en-US" sz="2350" b="1" dirty="0">
                <a:solidFill>
                  <a:srgbClr val="FF0000"/>
                </a:solidFill>
              </a:rPr>
              <a:t>(James 5:16)</a:t>
            </a:r>
          </a:p>
          <a:p>
            <a:pPr marL="274638" lvl="1" indent="0" algn="ctr">
              <a:buNone/>
            </a:pPr>
            <a:r>
              <a:rPr lang="en-US" altLang="en-US" sz="2350" i="1" dirty="0"/>
              <a:t> </a:t>
            </a:r>
          </a:p>
          <a:p>
            <a:pPr marL="274638" lvl="1" indent="0" algn="ctr">
              <a:buNone/>
            </a:pPr>
            <a:r>
              <a:rPr lang="en-US" altLang="en-US" sz="2350" i="1" dirty="0"/>
              <a:t>“My brethren, if any among you strays from the truth and one turns him back, let him know that he who turns a sinner from the error of his way will save his soul from death and will cover a multitude of sins.” </a:t>
            </a:r>
            <a:br>
              <a:rPr lang="en-US" altLang="en-US" sz="2350" i="1" dirty="0"/>
            </a:br>
            <a:r>
              <a:rPr lang="en-US" altLang="en-US" sz="2350" b="1" dirty="0">
                <a:solidFill>
                  <a:srgbClr val="FF0000"/>
                </a:solidFill>
              </a:rPr>
              <a:t>(James 5:19-20)</a:t>
            </a:r>
          </a:p>
        </p:txBody>
      </p:sp>
    </p:spTree>
    <p:extLst>
      <p:ext uri="{BB962C8B-B14F-4D97-AF65-F5344CB8AC3E}">
        <p14:creationId xmlns:p14="http://schemas.microsoft.com/office/powerpoint/2010/main" val="174795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animEffect transition="in" filter="fade">
                                      <p:cBhvr>
                                        <p:cTn id="7" dur="1000"/>
                                        <p:tgtEl>
                                          <p:spTgt spid="17411">
                                            <p:txEl>
                                              <p:pRg st="2" end="2"/>
                                            </p:txEl>
                                          </p:spTgt>
                                        </p:tgtEl>
                                      </p:cBhvr>
                                    </p:animEffect>
                                    <p:anim calcmode="lin" valueType="num">
                                      <p:cBhvr>
                                        <p:cTn id="8"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411">
                                            <p:txEl>
                                              <p:pRg st="4" end="4"/>
                                            </p:txEl>
                                          </p:spTgt>
                                        </p:tgtEl>
                                        <p:attrNameLst>
                                          <p:attrName>style.visibility</p:attrName>
                                        </p:attrNameLst>
                                      </p:cBhvr>
                                      <p:to>
                                        <p:strVal val="visible"/>
                                      </p:to>
                                    </p:set>
                                    <p:animEffect transition="in" filter="fade">
                                      <p:cBhvr>
                                        <p:cTn id="14" dur="1000"/>
                                        <p:tgtEl>
                                          <p:spTgt spid="17411">
                                            <p:txEl>
                                              <p:pRg st="4" end="4"/>
                                            </p:txEl>
                                          </p:spTgt>
                                        </p:tgtEl>
                                      </p:cBhvr>
                                    </p:animEffect>
                                    <p:anim calcmode="lin" valueType="num">
                                      <p:cBhvr>
                                        <p:cTn id="15" dur="10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64E05-010D-52EF-C03B-914090C8B702}"/>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B2342587-89A5-F433-BE0A-568767CCDB83}"/>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0000FF"/>
              </a:solidFill>
            </a:endParaRPr>
          </a:p>
        </p:txBody>
      </p:sp>
      <p:sp>
        <p:nvSpPr>
          <p:cNvPr id="17411" name="Content Placeholder 2">
            <a:extLst>
              <a:ext uri="{FF2B5EF4-FFF2-40B4-BE49-F238E27FC236}">
                <a16:creationId xmlns:a16="http://schemas.microsoft.com/office/drawing/2014/main" id="{1BDD0711-99AD-CE41-D66E-455C72F5EF00}"/>
              </a:ext>
            </a:extLst>
          </p:cNvPr>
          <p:cNvSpPr>
            <a:spLocks noGrp="1"/>
          </p:cNvSpPr>
          <p:nvPr>
            <p:ph sz="quarter" idx="1"/>
          </p:nvPr>
        </p:nvSpPr>
        <p:spPr>
          <a:xfrm>
            <a:off x="149225" y="1371600"/>
            <a:ext cx="8839200" cy="5410200"/>
          </a:xfrm>
        </p:spPr>
        <p:txBody>
          <a:bodyPr/>
          <a:lstStyle/>
          <a:p>
            <a:r>
              <a:rPr lang="en-US" altLang="en-US" sz="3200" dirty="0"/>
              <a:t>Virtuous Friendships Yield Benefits </a:t>
            </a:r>
          </a:p>
          <a:p>
            <a:pPr lvl="1"/>
            <a:r>
              <a:rPr lang="en-US" altLang="en-US" sz="2800" dirty="0"/>
              <a:t>Strength</a:t>
            </a:r>
          </a:p>
          <a:p>
            <a:pPr marL="274638" lvl="1" indent="0" algn="ctr">
              <a:buNone/>
            </a:pPr>
            <a:r>
              <a:rPr lang="en-US" altLang="en-US" sz="2350" i="1" dirty="0"/>
              <a:t>“And if one can overpower him who is alone, two can resist him. A cord of three strands is not quickly torn apart.” </a:t>
            </a:r>
            <a:r>
              <a:rPr lang="en-US" altLang="en-US" sz="2350" b="1" dirty="0">
                <a:solidFill>
                  <a:srgbClr val="FF0000"/>
                </a:solidFill>
              </a:rPr>
              <a:t>(Ecclesiastes 4:12)</a:t>
            </a:r>
          </a:p>
          <a:p>
            <a:pPr marL="274638" lvl="1" indent="0" algn="ctr">
              <a:buNone/>
            </a:pPr>
            <a:r>
              <a:rPr lang="en-US" altLang="en-US" sz="1400" i="1" dirty="0"/>
              <a:t> </a:t>
            </a:r>
          </a:p>
          <a:p>
            <a:pPr marL="274638" lvl="1" indent="0" algn="ctr">
              <a:buNone/>
            </a:pPr>
            <a:r>
              <a:rPr lang="en-US" altLang="en-US" sz="2350" i="1" dirty="0"/>
              <a:t>“</a:t>
            </a:r>
            <a:r>
              <a:rPr lang="en-US" i="1" dirty="0"/>
              <a:t>Iron sharpens iron, so one man sharpens another.</a:t>
            </a:r>
            <a:r>
              <a:rPr lang="en-US" altLang="en-US" sz="2350" i="1" dirty="0"/>
              <a:t>” </a:t>
            </a:r>
            <a:br>
              <a:rPr lang="en-US" altLang="en-US" sz="2350" i="1" dirty="0"/>
            </a:br>
            <a:r>
              <a:rPr lang="en-US" altLang="en-US" sz="2350" b="1" dirty="0">
                <a:solidFill>
                  <a:srgbClr val="FF0000"/>
                </a:solidFill>
              </a:rPr>
              <a:t>(Proverbs 27:17)</a:t>
            </a:r>
          </a:p>
          <a:p>
            <a:pPr marL="274638" lvl="1" indent="0" algn="ctr">
              <a:buNone/>
            </a:pPr>
            <a:endParaRPr lang="en-US" altLang="en-US" sz="1400" i="1" dirty="0"/>
          </a:p>
          <a:p>
            <a:pPr marL="274638" lvl="1" indent="0" algn="ctr">
              <a:buNone/>
            </a:pPr>
            <a:r>
              <a:rPr lang="en-US" altLang="en-US" sz="2400" i="1" dirty="0"/>
              <a:t>“… </a:t>
            </a:r>
            <a:r>
              <a:rPr lang="en-US" i="1" dirty="0"/>
              <a:t>and we sent Timothy, our brother and God’s fellow worker in the gospel of Christ, to strengthen and encourage you as to your faith </a:t>
            </a:r>
            <a:r>
              <a:rPr lang="en-US" sz="2400" i="1" dirty="0"/>
              <a:t>…</a:t>
            </a:r>
            <a:r>
              <a:rPr lang="en-US" altLang="en-US" sz="2400" i="1" dirty="0"/>
              <a:t>” </a:t>
            </a:r>
            <a:br>
              <a:rPr lang="en-US" altLang="en-US" sz="2400" i="1" dirty="0"/>
            </a:br>
            <a:r>
              <a:rPr lang="en-US" altLang="en-US" sz="2400" b="1" dirty="0">
                <a:solidFill>
                  <a:srgbClr val="FF0000"/>
                </a:solidFill>
              </a:rPr>
              <a:t>(1 Thessalonians 3:2)</a:t>
            </a:r>
          </a:p>
          <a:p>
            <a:pPr marL="274638" lvl="1" indent="0" algn="ctr">
              <a:buNone/>
            </a:pPr>
            <a:endParaRPr lang="en-US" altLang="en-US" sz="2350" b="1" dirty="0">
              <a:solidFill>
                <a:srgbClr val="FF0000"/>
              </a:solidFill>
            </a:endParaRPr>
          </a:p>
        </p:txBody>
      </p:sp>
    </p:spTree>
    <p:extLst>
      <p:ext uri="{BB962C8B-B14F-4D97-AF65-F5344CB8AC3E}">
        <p14:creationId xmlns:p14="http://schemas.microsoft.com/office/powerpoint/2010/main" val="342328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animEffect transition="in" filter="fade">
                                      <p:cBhvr>
                                        <p:cTn id="7" dur="1000"/>
                                        <p:tgtEl>
                                          <p:spTgt spid="17411">
                                            <p:txEl>
                                              <p:pRg st="1" end="1"/>
                                            </p:txEl>
                                          </p:spTgt>
                                        </p:tgtEl>
                                      </p:cBhvr>
                                    </p:animEffect>
                                    <p:anim calcmode="lin" valueType="num">
                                      <p:cBhvr>
                                        <p:cTn id="8"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74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411">
                                            <p:txEl>
                                              <p:pRg st="2" end="2"/>
                                            </p:txEl>
                                          </p:spTgt>
                                        </p:tgtEl>
                                        <p:attrNameLst>
                                          <p:attrName>style.visibility</p:attrName>
                                        </p:attrNameLst>
                                      </p:cBhvr>
                                      <p:to>
                                        <p:strVal val="visible"/>
                                      </p:to>
                                    </p:set>
                                    <p:animEffect transition="in" filter="fade">
                                      <p:cBhvr>
                                        <p:cTn id="14" dur="1000"/>
                                        <p:tgtEl>
                                          <p:spTgt spid="17411">
                                            <p:txEl>
                                              <p:pRg st="2" end="2"/>
                                            </p:txEl>
                                          </p:spTgt>
                                        </p:tgtEl>
                                      </p:cBhvr>
                                    </p:animEffect>
                                    <p:anim calcmode="lin" valueType="num">
                                      <p:cBhvr>
                                        <p:cTn id="15"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74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411">
                                            <p:txEl>
                                              <p:pRg st="4" end="4"/>
                                            </p:txEl>
                                          </p:spTgt>
                                        </p:tgtEl>
                                        <p:attrNameLst>
                                          <p:attrName>style.visibility</p:attrName>
                                        </p:attrNameLst>
                                      </p:cBhvr>
                                      <p:to>
                                        <p:strVal val="visible"/>
                                      </p:to>
                                    </p:set>
                                    <p:animEffect transition="in" filter="fade">
                                      <p:cBhvr>
                                        <p:cTn id="21" dur="1000"/>
                                        <p:tgtEl>
                                          <p:spTgt spid="17411">
                                            <p:txEl>
                                              <p:pRg st="4" end="4"/>
                                            </p:txEl>
                                          </p:spTgt>
                                        </p:tgtEl>
                                      </p:cBhvr>
                                    </p:animEffect>
                                    <p:anim calcmode="lin" valueType="num">
                                      <p:cBhvr>
                                        <p:cTn id="22" dur="10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74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411">
                                            <p:txEl>
                                              <p:pRg st="6" end="6"/>
                                            </p:txEl>
                                          </p:spTgt>
                                        </p:tgtEl>
                                        <p:attrNameLst>
                                          <p:attrName>style.visibility</p:attrName>
                                        </p:attrNameLst>
                                      </p:cBhvr>
                                      <p:to>
                                        <p:strVal val="visible"/>
                                      </p:to>
                                    </p:set>
                                    <p:animEffect transition="in" filter="fade">
                                      <p:cBhvr>
                                        <p:cTn id="28" dur="1000"/>
                                        <p:tgtEl>
                                          <p:spTgt spid="17411">
                                            <p:txEl>
                                              <p:pRg st="6" end="6"/>
                                            </p:txEl>
                                          </p:spTgt>
                                        </p:tgtEl>
                                      </p:cBhvr>
                                    </p:animEffect>
                                    <p:anim calcmode="lin" valueType="num">
                                      <p:cBhvr>
                                        <p:cTn id="29" dur="1000" fill="hold"/>
                                        <p:tgtEl>
                                          <p:spTgt spid="17411">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741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6D642-55F4-FECA-C563-C1CF3461AA85}"/>
            </a:ext>
          </a:extLst>
        </p:cNvPr>
        <p:cNvGrpSpPr/>
        <p:nvPr/>
      </p:nvGrpSpPr>
      <p:grpSpPr>
        <a:xfrm>
          <a:off x="0" y="0"/>
          <a:ext cx="0" cy="0"/>
          <a:chOff x="0" y="0"/>
          <a:chExt cx="0" cy="0"/>
        </a:xfrm>
      </p:grpSpPr>
      <p:sp>
        <p:nvSpPr>
          <p:cNvPr id="19458" name="Title 1">
            <a:extLst>
              <a:ext uri="{FF2B5EF4-FFF2-40B4-BE49-F238E27FC236}">
                <a16:creationId xmlns:a16="http://schemas.microsoft.com/office/drawing/2014/main" id="{06E572B0-AF9F-66A6-31A0-EE5118AB07A1}"/>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7B9899"/>
              </a:solidFill>
            </a:endParaRPr>
          </a:p>
        </p:txBody>
      </p:sp>
      <p:sp>
        <p:nvSpPr>
          <p:cNvPr id="19459" name="Content Placeholder 2">
            <a:extLst>
              <a:ext uri="{FF2B5EF4-FFF2-40B4-BE49-F238E27FC236}">
                <a16:creationId xmlns:a16="http://schemas.microsoft.com/office/drawing/2014/main" id="{3DEFB6D6-A995-F3D5-102B-ECE43FFC0BCD}"/>
              </a:ext>
            </a:extLst>
          </p:cNvPr>
          <p:cNvSpPr>
            <a:spLocks noGrp="1"/>
          </p:cNvSpPr>
          <p:nvPr>
            <p:ph sz="quarter" idx="1"/>
          </p:nvPr>
        </p:nvSpPr>
        <p:spPr>
          <a:xfrm>
            <a:off x="152400" y="1359159"/>
            <a:ext cx="8915400" cy="5257800"/>
          </a:xfrm>
        </p:spPr>
        <p:txBody>
          <a:bodyPr/>
          <a:lstStyle/>
          <a:p>
            <a:r>
              <a:rPr lang="en-US" altLang="en-US" sz="3200" dirty="0"/>
              <a:t>Marriage</a:t>
            </a:r>
          </a:p>
          <a:p>
            <a:pPr lvl="1"/>
            <a:r>
              <a:rPr lang="en-US" altLang="en-US" sz="2700" dirty="0"/>
              <a:t>Enjoy life.</a:t>
            </a:r>
          </a:p>
          <a:p>
            <a:pPr marL="274638" lvl="1" indent="0" algn="ctr">
              <a:buNone/>
            </a:pPr>
            <a:r>
              <a:rPr lang="en-US" altLang="en-US" i="1" dirty="0"/>
              <a:t>“Enjoy life with the woman whom you love all the days of your fleeting life which He has given to you under the sun; for this is your reward in life and in your toil in which you have labored under the sun.”</a:t>
            </a:r>
            <a:r>
              <a:rPr lang="en-US" altLang="en-US" dirty="0"/>
              <a:t> </a:t>
            </a:r>
            <a:r>
              <a:rPr lang="en-US" altLang="en-US" b="1" dirty="0">
                <a:solidFill>
                  <a:srgbClr val="FF0000"/>
                </a:solidFill>
              </a:rPr>
              <a:t>(Ecclesiastes 9:9) </a:t>
            </a:r>
          </a:p>
          <a:p>
            <a:pPr marL="274638" lvl="1" indent="0" algn="ctr">
              <a:buNone/>
            </a:pPr>
            <a:endParaRPr lang="en-US" altLang="en-US" sz="500" i="1" dirty="0"/>
          </a:p>
          <a:p>
            <a:pPr marL="274638" lvl="1" indent="0" algn="ctr">
              <a:buNone/>
            </a:pPr>
            <a:r>
              <a:rPr lang="en-US" altLang="en-US" i="1" dirty="0"/>
              <a:t>“</a:t>
            </a:r>
            <a:r>
              <a:rPr lang="en-US" i="1" dirty="0"/>
              <a:t>An excellent wife is the crown of her husband, but she who shames him is like rottenness in his bones.</a:t>
            </a:r>
            <a:r>
              <a:rPr lang="en-US" altLang="en-US" i="1" dirty="0"/>
              <a:t>” </a:t>
            </a:r>
            <a:r>
              <a:rPr lang="en-US" altLang="en-US" b="1" dirty="0">
                <a:solidFill>
                  <a:srgbClr val="FF0000"/>
                </a:solidFill>
              </a:rPr>
              <a:t>(Proverbs 12:4) </a:t>
            </a:r>
          </a:p>
          <a:p>
            <a:pPr marL="274638" lvl="1" indent="0" algn="ctr">
              <a:buNone/>
            </a:pPr>
            <a:r>
              <a:rPr lang="en-US" altLang="en-US" i="1" dirty="0"/>
              <a:t>“</a:t>
            </a:r>
            <a:r>
              <a:rPr lang="en-US" i="1" dirty="0"/>
              <a:t>An excellent wife, who can find? For her worth is far above jewels. The heart of her husband trusts in her, and he will have no lack of gain. She does him good and not evil all the days of her life.</a:t>
            </a:r>
            <a:r>
              <a:rPr lang="en-US" altLang="en-US" i="1" dirty="0"/>
              <a:t>” </a:t>
            </a:r>
            <a:r>
              <a:rPr lang="en-US" altLang="en-US" b="1" dirty="0">
                <a:solidFill>
                  <a:srgbClr val="FF0000"/>
                </a:solidFill>
              </a:rPr>
              <a:t>(Proverbs 31:10-12) </a:t>
            </a:r>
          </a:p>
        </p:txBody>
      </p:sp>
    </p:spTree>
    <p:extLst>
      <p:ext uri="{BB962C8B-B14F-4D97-AF65-F5344CB8AC3E}">
        <p14:creationId xmlns:p14="http://schemas.microsoft.com/office/powerpoint/2010/main" val="346824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1000"/>
                                        <p:tgtEl>
                                          <p:spTgt spid="19459">
                                            <p:txEl>
                                              <p:pRg st="0" end="0"/>
                                            </p:txEl>
                                          </p:spTgt>
                                        </p:tgtEl>
                                      </p:cBhvr>
                                    </p:animEffect>
                                    <p:anim calcmode="lin" valueType="num">
                                      <p:cBhvr>
                                        <p:cTn id="8" dur="10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4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59">
                                            <p:txEl>
                                              <p:pRg st="1" end="1"/>
                                            </p:txEl>
                                          </p:spTgt>
                                        </p:tgtEl>
                                        <p:attrNameLst>
                                          <p:attrName>style.visibility</p:attrName>
                                        </p:attrNameLst>
                                      </p:cBhvr>
                                      <p:to>
                                        <p:strVal val="visible"/>
                                      </p:to>
                                    </p:set>
                                    <p:animEffect transition="in" filter="fade">
                                      <p:cBhvr>
                                        <p:cTn id="14" dur="1000"/>
                                        <p:tgtEl>
                                          <p:spTgt spid="19459">
                                            <p:txEl>
                                              <p:pRg st="1" end="1"/>
                                            </p:txEl>
                                          </p:spTgt>
                                        </p:tgtEl>
                                      </p:cBhvr>
                                    </p:animEffect>
                                    <p:anim calcmode="lin" valueType="num">
                                      <p:cBhvr>
                                        <p:cTn id="15" dur="10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4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59">
                                            <p:txEl>
                                              <p:pRg st="2" end="2"/>
                                            </p:txEl>
                                          </p:spTgt>
                                        </p:tgtEl>
                                        <p:attrNameLst>
                                          <p:attrName>style.visibility</p:attrName>
                                        </p:attrNameLst>
                                      </p:cBhvr>
                                      <p:to>
                                        <p:strVal val="visible"/>
                                      </p:to>
                                    </p:set>
                                    <p:animEffect transition="in" filter="fade">
                                      <p:cBhvr>
                                        <p:cTn id="21" dur="1000"/>
                                        <p:tgtEl>
                                          <p:spTgt spid="19459">
                                            <p:txEl>
                                              <p:pRg st="2" end="2"/>
                                            </p:txEl>
                                          </p:spTgt>
                                        </p:tgtEl>
                                      </p:cBhvr>
                                    </p:animEffect>
                                    <p:anim calcmode="lin" valueType="num">
                                      <p:cBhvr>
                                        <p:cTn id="22" dur="10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4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459">
                                            <p:txEl>
                                              <p:pRg st="4" end="4"/>
                                            </p:txEl>
                                          </p:spTgt>
                                        </p:tgtEl>
                                        <p:attrNameLst>
                                          <p:attrName>style.visibility</p:attrName>
                                        </p:attrNameLst>
                                      </p:cBhvr>
                                      <p:to>
                                        <p:strVal val="visible"/>
                                      </p:to>
                                    </p:set>
                                    <p:animEffect transition="in" filter="fade">
                                      <p:cBhvr>
                                        <p:cTn id="28" dur="1000"/>
                                        <p:tgtEl>
                                          <p:spTgt spid="19459">
                                            <p:txEl>
                                              <p:pRg st="4" end="4"/>
                                            </p:txEl>
                                          </p:spTgt>
                                        </p:tgtEl>
                                      </p:cBhvr>
                                    </p:animEffect>
                                    <p:anim calcmode="lin" valueType="num">
                                      <p:cBhvr>
                                        <p:cTn id="29" dur="10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945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459">
                                            <p:txEl>
                                              <p:pRg st="5" end="5"/>
                                            </p:txEl>
                                          </p:spTgt>
                                        </p:tgtEl>
                                        <p:attrNameLst>
                                          <p:attrName>style.visibility</p:attrName>
                                        </p:attrNameLst>
                                      </p:cBhvr>
                                      <p:to>
                                        <p:strVal val="visible"/>
                                      </p:to>
                                    </p:set>
                                    <p:animEffect transition="in" filter="fade">
                                      <p:cBhvr>
                                        <p:cTn id="35" dur="1000"/>
                                        <p:tgtEl>
                                          <p:spTgt spid="19459">
                                            <p:txEl>
                                              <p:pRg st="5" end="5"/>
                                            </p:txEl>
                                          </p:spTgt>
                                        </p:tgtEl>
                                      </p:cBhvr>
                                    </p:animEffect>
                                    <p:anim calcmode="lin" valueType="num">
                                      <p:cBhvr>
                                        <p:cTn id="36" dur="10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945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3749E-8A35-1F5A-A429-7EFE963935C1}"/>
            </a:ext>
          </a:extLst>
        </p:cNvPr>
        <p:cNvGrpSpPr/>
        <p:nvPr/>
      </p:nvGrpSpPr>
      <p:grpSpPr>
        <a:xfrm>
          <a:off x="0" y="0"/>
          <a:ext cx="0" cy="0"/>
          <a:chOff x="0" y="0"/>
          <a:chExt cx="0" cy="0"/>
        </a:xfrm>
      </p:grpSpPr>
      <p:sp>
        <p:nvSpPr>
          <p:cNvPr id="19458" name="Title 1">
            <a:extLst>
              <a:ext uri="{FF2B5EF4-FFF2-40B4-BE49-F238E27FC236}">
                <a16:creationId xmlns:a16="http://schemas.microsoft.com/office/drawing/2014/main" id="{FD86549F-AE3B-16A4-7EED-6021E956D321}"/>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7B9899"/>
              </a:solidFill>
            </a:endParaRPr>
          </a:p>
        </p:txBody>
      </p:sp>
      <p:sp>
        <p:nvSpPr>
          <p:cNvPr id="19459" name="Content Placeholder 2">
            <a:extLst>
              <a:ext uri="{FF2B5EF4-FFF2-40B4-BE49-F238E27FC236}">
                <a16:creationId xmlns:a16="http://schemas.microsoft.com/office/drawing/2014/main" id="{15E8C7D0-B2F0-F38E-820D-C3BFF93887DA}"/>
              </a:ext>
            </a:extLst>
          </p:cNvPr>
          <p:cNvSpPr>
            <a:spLocks noGrp="1"/>
          </p:cNvSpPr>
          <p:nvPr>
            <p:ph sz="quarter" idx="1"/>
          </p:nvPr>
        </p:nvSpPr>
        <p:spPr>
          <a:xfrm>
            <a:off x="73025" y="1295400"/>
            <a:ext cx="8991600" cy="5410200"/>
          </a:xfrm>
        </p:spPr>
        <p:txBody>
          <a:bodyPr/>
          <a:lstStyle/>
          <a:p>
            <a:r>
              <a:rPr lang="en-US" altLang="en-US" sz="3200" dirty="0"/>
              <a:t>Marriage</a:t>
            </a:r>
          </a:p>
          <a:p>
            <a:pPr lvl="1"/>
            <a:r>
              <a:rPr lang="en-US" altLang="en-US" sz="2400" dirty="0"/>
              <a:t>Enjoy the Lord’s blessing of a wife.</a:t>
            </a:r>
          </a:p>
          <a:p>
            <a:pPr marL="274638" lvl="1" indent="0" algn="ctr">
              <a:buNone/>
            </a:pPr>
            <a:endParaRPr lang="en-US" altLang="en-US" sz="2400" i="1" dirty="0"/>
          </a:p>
          <a:p>
            <a:pPr marL="274638" lvl="1" indent="0" algn="ctr">
              <a:buNone/>
            </a:pPr>
            <a:r>
              <a:rPr lang="en-US" altLang="en-US" sz="2400" i="1" dirty="0"/>
              <a:t>“He who finds a wife finds a good thing and obtains favor from the Lord.” </a:t>
            </a:r>
            <a:r>
              <a:rPr lang="en-US" altLang="en-US" sz="2400" b="1" dirty="0">
                <a:solidFill>
                  <a:srgbClr val="FF0000"/>
                </a:solidFill>
              </a:rPr>
              <a:t>(Proverbs 18:22) </a:t>
            </a:r>
          </a:p>
          <a:p>
            <a:pPr marL="274638" lvl="1" indent="0" algn="ctr">
              <a:buNone/>
            </a:pPr>
            <a:endParaRPr lang="en-US" altLang="en-US" sz="500" i="1" dirty="0"/>
          </a:p>
          <a:p>
            <a:pPr marL="274638" lvl="1" indent="0" algn="ctr">
              <a:buNone/>
            </a:pPr>
            <a:endParaRPr lang="en-US" altLang="en-US" sz="2400" i="1" dirty="0"/>
          </a:p>
          <a:p>
            <a:pPr marL="274638" lvl="1" indent="0" algn="ctr">
              <a:buNone/>
            </a:pPr>
            <a:r>
              <a:rPr lang="en-US" altLang="en-US" sz="2400" i="1" dirty="0"/>
              <a:t>“</a:t>
            </a:r>
            <a:r>
              <a:rPr lang="en-US" sz="2400" i="1" dirty="0"/>
              <a:t>Let your fountain be blessed, and rejoice in the wife of your youth. As a loving hind and a graceful doe, let her breasts satisfy you at all times; Be exhilarated always with her love.</a:t>
            </a:r>
            <a:r>
              <a:rPr lang="en-US" altLang="en-US" sz="2400" i="1" dirty="0"/>
              <a:t>” </a:t>
            </a:r>
            <a:r>
              <a:rPr lang="en-US" altLang="en-US" sz="2400" b="1" dirty="0">
                <a:solidFill>
                  <a:srgbClr val="FF0000"/>
                </a:solidFill>
              </a:rPr>
              <a:t>(Proverbs 5:18-19) </a:t>
            </a:r>
          </a:p>
          <a:p>
            <a:pPr marL="274638" lvl="1" indent="0" algn="ctr">
              <a:buNone/>
            </a:pPr>
            <a:endParaRPr lang="en-US" altLang="en-US" sz="500" i="1" dirty="0"/>
          </a:p>
        </p:txBody>
      </p:sp>
    </p:spTree>
    <p:extLst>
      <p:ext uri="{BB962C8B-B14F-4D97-AF65-F5344CB8AC3E}">
        <p14:creationId xmlns:p14="http://schemas.microsoft.com/office/powerpoint/2010/main" val="152162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fade">
                                      <p:cBhvr>
                                        <p:cTn id="7" dur="1000"/>
                                        <p:tgtEl>
                                          <p:spTgt spid="19459">
                                            <p:txEl>
                                              <p:pRg st="1" end="1"/>
                                            </p:txEl>
                                          </p:spTgt>
                                        </p:tgtEl>
                                      </p:cBhvr>
                                    </p:animEffect>
                                    <p:anim calcmode="lin" valueType="num">
                                      <p:cBhvr>
                                        <p:cTn id="8" dur="10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94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59">
                                            <p:txEl>
                                              <p:pRg st="3" end="3"/>
                                            </p:txEl>
                                          </p:spTgt>
                                        </p:tgtEl>
                                        <p:attrNameLst>
                                          <p:attrName>style.visibility</p:attrName>
                                        </p:attrNameLst>
                                      </p:cBhvr>
                                      <p:to>
                                        <p:strVal val="visible"/>
                                      </p:to>
                                    </p:set>
                                    <p:animEffect transition="in" filter="fade">
                                      <p:cBhvr>
                                        <p:cTn id="14" dur="1000"/>
                                        <p:tgtEl>
                                          <p:spTgt spid="19459">
                                            <p:txEl>
                                              <p:pRg st="3" end="3"/>
                                            </p:txEl>
                                          </p:spTgt>
                                        </p:tgtEl>
                                      </p:cBhvr>
                                    </p:animEffect>
                                    <p:anim calcmode="lin" valueType="num">
                                      <p:cBhvr>
                                        <p:cTn id="15" dur="10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945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59">
                                            <p:txEl>
                                              <p:pRg st="6" end="6"/>
                                            </p:txEl>
                                          </p:spTgt>
                                        </p:tgtEl>
                                        <p:attrNameLst>
                                          <p:attrName>style.visibility</p:attrName>
                                        </p:attrNameLst>
                                      </p:cBhvr>
                                      <p:to>
                                        <p:strVal val="visible"/>
                                      </p:to>
                                    </p:set>
                                    <p:animEffect transition="in" filter="fade">
                                      <p:cBhvr>
                                        <p:cTn id="21" dur="1000"/>
                                        <p:tgtEl>
                                          <p:spTgt spid="19459">
                                            <p:txEl>
                                              <p:pRg st="6" end="6"/>
                                            </p:txEl>
                                          </p:spTgt>
                                        </p:tgtEl>
                                      </p:cBhvr>
                                    </p:animEffect>
                                    <p:anim calcmode="lin" valueType="num">
                                      <p:cBhvr>
                                        <p:cTn id="22" dur="1000" fill="hold"/>
                                        <p:tgtEl>
                                          <p:spTgt spid="19459">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1945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E8250-7CFA-53F4-3D12-F51D55873771}"/>
            </a:ext>
          </a:extLst>
        </p:cNvPr>
        <p:cNvGrpSpPr/>
        <p:nvPr/>
      </p:nvGrpSpPr>
      <p:grpSpPr>
        <a:xfrm>
          <a:off x="0" y="0"/>
          <a:ext cx="0" cy="0"/>
          <a:chOff x="0" y="0"/>
          <a:chExt cx="0" cy="0"/>
        </a:xfrm>
      </p:grpSpPr>
      <p:sp>
        <p:nvSpPr>
          <p:cNvPr id="19458" name="Title 1">
            <a:extLst>
              <a:ext uri="{FF2B5EF4-FFF2-40B4-BE49-F238E27FC236}">
                <a16:creationId xmlns:a16="http://schemas.microsoft.com/office/drawing/2014/main" id="{26940618-DFDB-2B1C-FAE9-B001C43DD148}"/>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7B9899"/>
              </a:solidFill>
            </a:endParaRPr>
          </a:p>
        </p:txBody>
      </p:sp>
      <p:sp>
        <p:nvSpPr>
          <p:cNvPr id="19459" name="Content Placeholder 2">
            <a:extLst>
              <a:ext uri="{FF2B5EF4-FFF2-40B4-BE49-F238E27FC236}">
                <a16:creationId xmlns:a16="http://schemas.microsoft.com/office/drawing/2014/main" id="{2CBC8741-7DD0-61B8-55AE-460464A3E729}"/>
              </a:ext>
            </a:extLst>
          </p:cNvPr>
          <p:cNvSpPr>
            <a:spLocks noGrp="1"/>
          </p:cNvSpPr>
          <p:nvPr>
            <p:ph sz="quarter" idx="1"/>
          </p:nvPr>
        </p:nvSpPr>
        <p:spPr>
          <a:xfrm>
            <a:off x="76200" y="1219200"/>
            <a:ext cx="8991600" cy="5410200"/>
          </a:xfrm>
        </p:spPr>
        <p:txBody>
          <a:bodyPr/>
          <a:lstStyle/>
          <a:p>
            <a:r>
              <a:rPr lang="en-US" altLang="en-US" sz="3200" dirty="0"/>
              <a:t>Marriage</a:t>
            </a:r>
          </a:p>
          <a:p>
            <a:pPr lvl="1"/>
            <a:r>
              <a:rPr lang="en-US" altLang="en-US" sz="2400" dirty="0"/>
              <a:t>Enjoy all that God has provided, yet do so with wisdom.</a:t>
            </a:r>
          </a:p>
          <a:p>
            <a:pPr marL="274638" lvl="1" indent="0" algn="ctr">
              <a:buNone/>
            </a:pPr>
            <a:r>
              <a:rPr lang="en-US" altLang="en-US" sz="2250" i="1" dirty="0"/>
              <a:t>“For whoever is joined with all the living, there is hope; surely a live dog is better than a dead lion. For the living know they will die; but the dead do not know anything, nor have they any longer a reward, for their memory is forgotten. Indeed their love, their hate and their zeal have already perished, and they will no longer have a share in all that is done under the sun. Go then, eat your bread in happiness and drink your wine with a cheerful heart; for God has already approved your works. Let your clothes be white all the time, and let not oil be lacking on your head.”</a:t>
            </a:r>
            <a:r>
              <a:rPr lang="en-US" altLang="en-US" sz="2250" dirty="0"/>
              <a:t> </a:t>
            </a:r>
            <a:r>
              <a:rPr lang="en-US" altLang="en-US" sz="2250" b="1" dirty="0">
                <a:solidFill>
                  <a:srgbClr val="FF0000"/>
                </a:solidFill>
              </a:rPr>
              <a:t>(Ecclesiastes 9:4-8) </a:t>
            </a:r>
          </a:p>
        </p:txBody>
      </p:sp>
    </p:spTree>
    <p:extLst>
      <p:ext uri="{BB962C8B-B14F-4D97-AF65-F5344CB8AC3E}">
        <p14:creationId xmlns:p14="http://schemas.microsoft.com/office/powerpoint/2010/main" val="146139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fade">
                                      <p:cBhvr>
                                        <p:cTn id="7" dur="1000"/>
                                        <p:tgtEl>
                                          <p:spTgt spid="19459">
                                            <p:txEl>
                                              <p:pRg st="1" end="1"/>
                                            </p:txEl>
                                          </p:spTgt>
                                        </p:tgtEl>
                                      </p:cBhvr>
                                    </p:animEffect>
                                    <p:anim calcmode="lin" valueType="num">
                                      <p:cBhvr>
                                        <p:cTn id="8" dur="10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94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59">
                                            <p:txEl>
                                              <p:pRg st="2" end="2"/>
                                            </p:txEl>
                                          </p:spTgt>
                                        </p:tgtEl>
                                        <p:attrNameLst>
                                          <p:attrName>style.visibility</p:attrName>
                                        </p:attrNameLst>
                                      </p:cBhvr>
                                      <p:to>
                                        <p:strVal val="visible"/>
                                      </p:to>
                                    </p:set>
                                    <p:animEffect transition="in" filter="fade">
                                      <p:cBhvr>
                                        <p:cTn id="14" dur="1000"/>
                                        <p:tgtEl>
                                          <p:spTgt spid="19459">
                                            <p:txEl>
                                              <p:pRg st="2" end="2"/>
                                            </p:txEl>
                                          </p:spTgt>
                                        </p:tgtEl>
                                      </p:cBhvr>
                                    </p:animEffect>
                                    <p:anim calcmode="lin" valueType="num">
                                      <p:cBhvr>
                                        <p:cTn id="15" dur="10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945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5E841-3BA9-72E6-F9B5-41C372C483B3}"/>
            </a:ext>
          </a:extLst>
        </p:cNvPr>
        <p:cNvGrpSpPr/>
        <p:nvPr/>
      </p:nvGrpSpPr>
      <p:grpSpPr>
        <a:xfrm>
          <a:off x="0" y="0"/>
          <a:ext cx="0" cy="0"/>
          <a:chOff x="0" y="0"/>
          <a:chExt cx="0" cy="0"/>
        </a:xfrm>
      </p:grpSpPr>
      <p:sp>
        <p:nvSpPr>
          <p:cNvPr id="19458" name="Title 1">
            <a:extLst>
              <a:ext uri="{FF2B5EF4-FFF2-40B4-BE49-F238E27FC236}">
                <a16:creationId xmlns:a16="http://schemas.microsoft.com/office/drawing/2014/main" id="{411B120E-C04E-9D55-C97C-AFBC8B013760}"/>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7B9899"/>
              </a:solidFill>
            </a:endParaRPr>
          </a:p>
        </p:txBody>
      </p:sp>
      <p:sp>
        <p:nvSpPr>
          <p:cNvPr id="19459" name="Content Placeholder 2">
            <a:extLst>
              <a:ext uri="{FF2B5EF4-FFF2-40B4-BE49-F238E27FC236}">
                <a16:creationId xmlns:a16="http://schemas.microsoft.com/office/drawing/2014/main" id="{7337FCE2-247C-169C-F400-C66F946C552D}"/>
              </a:ext>
            </a:extLst>
          </p:cNvPr>
          <p:cNvSpPr>
            <a:spLocks noGrp="1"/>
          </p:cNvSpPr>
          <p:nvPr>
            <p:ph sz="quarter" idx="1"/>
          </p:nvPr>
        </p:nvSpPr>
        <p:spPr>
          <a:xfrm>
            <a:off x="0" y="1219200"/>
            <a:ext cx="9067800" cy="5410200"/>
          </a:xfrm>
        </p:spPr>
        <p:txBody>
          <a:bodyPr/>
          <a:lstStyle/>
          <a:p>
            <a:r>
              <a:rPr lang="en-US" altLang="en-US" sz="3200" dirty="0"/>
              <a:t>Marriage</a:t>
            </a:r>
          </a:p>
          <a:p>
            <a:pPr lvl="1"/>
            <a:r>
              <a:rPr lang="en-US" altLang="en-US" sz="2400" dirty="0"/>
              <a:t>Husbands and Wives.</a:t>
            </a:r>
          </a:p>
          <a:p>
            <a:pPr marL="274638" lvl="1" indent="0" algn="ctr">
              <a:buNone/>
            </a:pPr>
            <a:r>
              <a:rPr lang="en-US" altLang="en-US" i="1" dirty="0"/>
              <a:t>“Wives, be subject to your own husbands, as to the Lord. For the husband is the head of the wife, as Christ also is the head of the church, He Himself being the Savior of the body. But as the church is subject to Christ, so also the wives ought to be to their husbands in everything. Husbands, love your wives, just as Christ also loved the church and gave Himself up for her …”</a:t>
            </a:r>
            <a:r>
              <a:rPr lang="en-US" altLang="en-US" dirty="0"/>
              <a:t> </a:t>
            </a:r>
            <a:r>
              <a:rPr lang="en-US" altLang="en-US" b="1" dirty="0">
                <a:solidFill>
                  <a:srgbClr val="FF0000"/>
                </a:solidFill>
              </a:rPr>
              <a:t>(Ephesians 5:22-25) </a:t>
            </a:r>
          </a:p>
          <a:p>
            <a:pPr marL="274638" lvl="1" indent="0" algn="ctr">
              <a:buNone/>
            </a:pPr>
            <a:endParaRPr lang="en-US" altLang="en-US" sz="1200" i="1" dirty="0"/>
          </a:p>
          <a:p>
            <a:pPr marL="274638" lvl="1" indent="0" algn="ctr">
              <a:buNone/>
            </a:pPr>
            <a:r>
              <a:rPr lang="en-US" altLang="en-US" i="1" dirty="0"/>
              <a:t>“So husbands ought also to love their own wives as their own bodies. He who loves his own wife loves himself; for no one ever hated his own flesh, but nourishes and cherishes it, just as Christ also does the church…”</a:t>
            </a:r>
            <a:r>
              <a:rPr lang="en-US" altLang="en-US" dirty="0"/>
              <a:t> </a:t>
            </a:r>
            <a:r>
              <a:rPr lang="en-US" altLang="en-US" b="1" dirty="0">
                <a:solidFill>
                  <a:srgbClr val="FF0000"/>
                </a:solidFill>
              </a:rPr>
              <a:t>(Ephesians 5:28-29) </a:t>
            </a:r>
          </a:p>
        </p:txBody>
      </p:sp>
    </p:spTree>
    <p:extLst>
      <p:ext uri="{BB962C8B-B14F-4D97-AF65-F5344CB8AC3E}">
        <p14:creationId xmlns:p14="http://schemas.microsoft.com/office/powerpoint/2010/main" val="3717312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fade">
                                      <p:cBhvr>
                                        <p:cTn id="7" dur="1000"/>
                                        <p:tgtEl>
                                          <p:spTgt spid="19459">
                                            <p:txEl>
                                              <p:pRg st="1" end="1"/>
                                            </p:txEl>
                                          </p:spTgt>
                                        </p:tgtEl>
                                      </p:cBhvr>
                                    </p:animEffect>
                                    <p:anim calcmode="lin" valueType="num">
                                      <p:cBhvr>
                                        <p:cTn id="8" dur="10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94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59">
                                            <p:txEl>
                                              <p:pRg st="2" end="2"/>
                                            </p:txEl>
                                          </p:spTgt>
                                        </p:tgtEl>
                                        <p:attrNameLst>
                                          <p:attrName>style.visibility</p:attrName>
                                        </p:attrNameLst>
                                      </p:cBhvr>
                                      <p:to>
                                        <p:strVal val="visible"/>
                                      </p:to>
                                    </p:set>
                                    <p:animEffect transition="in" filter="fade">
                                      <p:cBhvr>
                                        <p:cTn id="14" dur="1000"/>
                                        <p:tgtEl>
                                          <p:spTgt spid="19459">
                                            <p:txEl>
                                              <p:pRg st="2" end="2"/>
                                            </p:txEl>
                                          </p:spTgt>
                                        </p:tgtEl>
                                      </p:cBhvr>
                                    </p:animEffect>
                                    <p:anim calcmode="lin" valueType="num">
                                      <p:cBhvr>
                                        <p:cTn id="15" dur="10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94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59">
                                            <p:txEl>
                                              <p:pRg st="4" end="4"/>
                                            </p:txEl>
                                          </p:spTgt>
                                        </p:tgtEl>
                                        <p:attrNameLst>
                                          <p:attrName>style.visibility</p:attrName>
                                        </p:attrNameLst>
                                      </p:cBhvr>
                                      <p:to>
                                        <p:strVal val="visible"/>
                                      </p:to>
                                    </p:set>
                                    <p:animEffect transition="in" filter="fade">
                                      <p:cBhvr>
                                        <p:cTn id="21" dur="1000"/>
                                        <p:tgtEl>
                                          <p:spTgt spid="19459">
                                            <p:txEl>
                                              <p:pRg st="4" end="4"/>
                                            </p:txEl>
                                          </p:spTgt>
                                        </p:tgtEl>
                                      </p:cBhvr>
                                    </p:animEffect>
                                    <p:anim calcmode="lin" valueType="num">
                                      <p:cBhvr>
                                        <p:cTn id="22" dur="10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945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DDB4A8F1-0F79-7D67-DF2B-13D9CAD16CFD}"/>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9FBB2269-9F0F-FB1E-73C1-A0AD802A207A}"/>
              </a:ext>
            </a:extLst>
          </p:cNvPr>
          <p:cNvSpPr>
            <a:spLocks noGrp="1"/>
          </p:cNvSpPr>
          <p:nvPr>
            <p:ph sz="quarter" idx="1"/>
          </p:nvPr>
        </p:nvSpPr>
        <p:spPr>
          <a:xfrm>
            <a:off x="152400" y="1371600"/>
            <a:ext cx="8839200" cy="5026025"/>
          </a:xfrm>
        </p:spPr>
        <p:txBody>
          <a:bodyPr/>
          <a:lstStyle/>
          <a:p>
            <a:r>
              <a:rPr lang="en-US" altLang="en-US" sz="3600" dirty="0"/>
              <a:t>Jesus</a:t>
            </a:r>
          </a:p>
          <a:p>
            <a:pPr lvl="1"/>
            <a:r>
              <a:rPr lang="en-US" altLang="en-US" sz="2600" dirty="0"/>
              <a:t>Laid down his life for his friends (disciples)</a:t>
            </a:r>
          </a:p>
          <a:p>
            <a:pPr marL="274638" lvl="1" indent="0" algn="ctr">
              <a:buNone/>
            </a:pPr>
            <a:r>
              <a:rPr lang="en-US" altLang="en-US" sz="2800" i="1" dirty="0"/>
              <a:t>“</a:t>
            </a:r>
            <a:r>
              <a:rPr lang="en-US" altLang="en-US" sz="2600" i="1" dirty="0"/>
              <a:t>This is My commandment, that you love one another, just as I have loved you. Greater love has no one than this, that one lay down his life for his friends. You are My friends if you do what I command you. No longer do I call you slaves, for the slave does not know what his master is doing; but I have called you friends, for all things that I have heard from My Father I have made known to you.” </a:t>
            </a:r>
            <a:r>
              <a:rPr lang="en-US" altLang="en-US" sz="2600" b="1" dirty="0">
                <a:solidFill>
                  <a:srgbClr val="FF0000"/>
                </a:solidFill>
              </a:rPr>
              <a:t>(John 15:12-15)</a:t>
            </a:r>
          </a:p>
          <a:p>
            <a:pPr marL="274638" lvl="1" indent="0">
              <a:buNone/>
            </a:pPr>
            <a:endParaRPr lang="en-US"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1" end="1"/>
                                            </p:txEl>
                                          </p:spTgt>
                                        </p:tgtEl>
                                        <p:attrNameLst>
                                          <p:attrName>style.visibility</p:attrName>
                                        </p:attrNameLst>
                                      </p:cBhvr>
                                      <p:to>
                                        <p:strVal val="visible"/>
                                      </p:to>
                                    </p:set>
                                    <p:animEffect transition="in" filter="fade">
                                      <p:cBhvr>
                                        <p:cTn id="14" dur="1000"/>
                                        <p:tgtEl>
                                          <p:spTgt spid="21507">
                                            <p:txEl>
                                              <p:pRg st="1" end="1"/>
                                            </p:txEl>
                                          </p:spTgt>
                                        </p:tgtEl>
                                      </p:cBhvr>
                                    </p:animEffect>
                                    <p:anim calcmode="lin" valueType="num">
                                      <p:cBhvr>
                                        <p:cTn id="15"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2" end="2"/>
                                            </p:txEl>
                                          </p:spTgt>
                                        </p:tgtEl>
                                        <p:attrNameLst>
                                          <p:attrName>style.visibility</p:attrName>
                                        </p:attrNameLst>
                                      </p:cBhvr>
                                      <p:to>
                                        <p:strVal val="visible"/>
                                      </p:to>
                                    </p:set>
                                    <p:animEffect transition="in" filter="fade">
                                      <p:cBhvr>
                                        <p:cTn id="21" dur="1000"/>
                                        <p:tgtEl>
                                          <p:spTgt spid="21507">
                                            <p:txEl>
                                              <p:pRg st="2" end="2"/>
                                            </p:txEl>
                                          </p:spTgt>
                                        </p:tgtEl>
                                      </p:cBhvr>
                                    </p:animEffect>
                                    <p:anim calcmode="lin" valueType="num">
                                      <p:cBhvr>
                                        <p:cTn id="22"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C4255-C68B-6642-9E02-FE7D129E53E7}"/>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918606F8-A310-2168-8606-9D43A452A60F}"/>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A7F161A5-361A-19F3-9614-10F393689F79}"/>
              </a:ext>
            </a:extLst>
          </p:cNvPr>
          <p:cNvSpPr>
            <a:spLocks noGrp="1"/>
          </p:cNvSpPr>
          <p:nvPr>
            <p:ph sz="quarter" idx="1"/>
          </p:nvPr>
        </p:nvSpPr>
        <p:spPr>
          <a:xfrm>
            <a:off x="152401" y="1295400"/>
            <a:ext cx="8839200" cy="5178425"/>
          </a:xfrm>
        </p:spPr>
        <p:txBody>
          <a:bodyPr/>
          <a:lstStyle/>
          <a:p>
            <a:r>
              <a:rPr lang="en-US" altLang="en-US" sz="3600" dirty="0"/>
              <a:t>Jesus</a:t>
            </a:r>
          </a:p>
          <a:p>
            <a:pPr lvl="1"/>
            <a:r>
              <a:rPr lang="en-US" altLang="en-US" sz="2800" dirty="0"/>
              <a:t>By His love we may have confidence!</a:t>
            </a:r>
          </a:p>
          <a:p>
            <a:pPr marL="593725" lvl="2" indent="0" algn="ctr">
              <a:buNone/>
            </a:pPr>
            <a:r>
              <a:rPr lang="en-US" altLang="en-US" sz="2600" i="1" dirty="0"/>
              <a:t>“Whoever confesses that Jesus is the Son of God, God abides in him, and he in God. We have come to know and have believed the love which God has for us. God is love, and the one who abides in love abides in God, and God abides in him. By this, love is perfected with us, so that we may have confidence in the day of judgment; because as He is, so also are we in this world.” </a:t>
            </a:r>
            <a:r>
              <a:rPr lang="en-US" altLang="en-US" sz="2600" b="1" dirty="0">
                <a:solidFill>
                  <a:srgbClr val="FF0000"/>
                </a:solidFill>
              </a:rPr>
              <a:t>(1 John 4:15-17)</a:t>
            </a:r>
          </a:p>
        </p:txBody>
      </p:sp>
    </p:spTree>
    <p:extLst>
      <p:ext uri="{BB962C8B-B14F-4D97-AF65-F5344CB8AC3E}">
        <p14:creationId xmlns:p14="http://schemas.microsoft.com/office/powerpoint/2010/main" val="250061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fade">
                                      <p:cBhvr>
                                        <p:cTn id="7" dur="1000"/>
                                        <p:tgtEl>
                                          <p:spTgt spid="21507">
                                            <p:txEl>
                                              <p:pRg st="1" end="1"/>
                                            </p:txEl>
                                          </p:spTgt>
                                        </p:tgtEl>
                                      </p:cBhvr>
                                    </p:animEffect>
                                    <p:anim calcmode="lin" valueType="num">
                                      <p:cBhvr>
                                        <p:cTn id="8"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63005-E8FD-531E-FFD6-ED117D94D197}"/>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5BB220BA-2AA4-B602-1935-791E5C951C65}"/>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F5BCEA36-82DD-4512-4735-1360725448F3}"/>
              </a:ext>
            </a:extLst>
          </p:cNvPr>
          <p:cNvSpPr>
            <a:spLocks noGrp="1"/>
          </p:cNvSpPr>
          <p:nvPr>
            <p:ph sz="quarter" idx="1"/>
          </p:nvPr>
        </p:nvSpPr>
        <p:spPr>
          <a:xfrm>
            <a:off x="149225" y="1295400"/>
            <a:ext cx="8839200" cy="5181600"/>
          </a:xfrm>
        </p:spPr>
        <p:txBody>
          <a:bodyPr/>
          <a:lstStyle/>
          <a:p>
            <a:r>
              <a:rPr lang="en-US" altLang="en-US" sz="3600" dirty="0"/>
              <a:t>Jesus</a:t>
            </a:r>
          </a:p>
          <a:p>
            <a:pPr lvl="1"/>
            <a:r>
              <a:rPr lang="en-US" altLang="en-US" sz="2800" dirty="0"/>
              <a:t>Knowing Him is necessary to be saved. </a:t>
            </a:r>
          </a:p>
          <a:p>
            <a:pPr marL="593725" lvl="2" indent="0" algn="ctr">
              <a:buNone/>
            </a:pPr>
            <a:r>
              <a:rPr lang="en-US" altLang="en-US" sz="2500" i="1" dirty="0"/>
              <a:t>“</a:t>
            </a:r>
            <a:r>
              <a:rPr lang="en-US" altLang="en-US" sz="2500" b="1" i="1" dirty="0"/>
              <a:t>We know </a:t>
            </a:r>
            <a:r>
              <a:rPr lang="en-US" altLang="en-US" sz="2500" i="1" dirty="0"/>
              <a:t>that no one who is born of God sins; but He who was born of God keeps him, and the evil one does not touch him. </a:t>
            </a:r>
            <a:r>
              <a:rPr lang="en-US" altLang="en-US" sz="2500" b="1" i="1" dirty="0"/>
              <a:t>We know </a:t>
            </a:r>
            <a:r>
              <a:rPr lang="en-US" altLang="en-US" sz="2500" i="1" dirty="0"/>
              <a:t>that we are of God, and that the whole world lies in the power of the evil one. And </a:t>
            </a:r>
            <a:r>
              <a:rPr lang="en-US" altLang="en-US" sz="2500" b="1" i="1" dirty="0"/>
              <a:t>we know </a:t>
            </a:r>
            <a:r>
              <a:rPr lang="en-US" altLang="en-US" sz="2500" i="1" dirty="0"/>
              <a:t>that the Son of God has come, and has given us understanding so </a:t>
            </a:r>
            <a:r>
              <a:rPr lang="en-US" altLang="en-US" sz="2500" b="1" i="1" dirty="0"/>
              <a:t>that we may know Him </a:t>
            </a:r>
            <a:r>
              <a:rPr lang="en-US" altLang="en-US" sz="2500" i="1" dirty="0"/>
              <a:t>who is true; and we are in Him who is true, in His Son Jesus Christ. This is the true God and eternal life.”</a:t>
            </a:r>
            <a:br>
              <a:rPr lang="en-US" altLang="en-US" sz="2500" i="1" dirty="0"/>
            </a:br>
            <a:r>
              <a:rPr lang="en-US" altLang="en-US" sz="2500" b="1" dirty="0">
                <a:solidFill>
                  <a:srgbClr val="FF0000"/>
                </a:solidFill>
              </a:rPr>
              <a:t>(1 John 5:18-20)</a:t>
            </a:r>
          </a:p>
        </p:txBody>
      </p:sp>
    </p:spTree>
    <p:extLst>
      <p:ext uri="{BB962C8B-B14F-4D97-AF65-F5344CB8AC3E}">
        <p14:creationId xmlns:p14="http://schemas.microsoft.com/office/powerpoint/2010/main" val="329217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fade">
                                      <p:cBhvr>
                                        <p:cTn id="7" dur="1000"/>
                                        <p:tgtEl>
                                          <p:spTgt spid="21507">
                                            <p:txEl>
                                              <p:pRg st="1" end="1"/>
                                            </p:txEl>
                                          </p:spTgt>
                                        </p:tgtEl>
                                      </p:cBhvr>
                                    </p:animEffect>
                                    <p:anim calcmode="lin" valueType="num">
                                      <p:cBhvr>
                                        <p:cTn id="8"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5B8F6-2DC0-7B5D-2288-AE095A38185D}"/>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935F3D65-8102-59E6-EA65-161748B7E840}"/>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E0144A24-85C2-53E3-CADC-A0E92F2D1AC8}"/>
              </a:ext>
            </a:extLst>
          </p:cNvPr>
          <p:cNvSpPr>
            <a:spLocks noGrp="1"/>
          </p:cNvSpPr>
          <p:nvPr>
            <p:ph sz="quarter" idx="1"/>
          </p:nvPr>
        </p:nvSpPr>
        <p:spPr>
          <a:xfrm>
            <a:off x="149225" y="1295400"/>
            <a:ext cx="8839200" cy="5181600"/>
          </a:xfrm>
        </p:spPr>
        <p:txBody>
          <a:bodyPr/>
          <a:lstStyle/>
          <a:p>
            <a:r>
              <a:rPr lang="en-US" altLang="en-US" sz="3600" dirty="0"/>
              <a:t>Jesus</a:t>
            </a:r>
          </a:p>
          <a:p>
            <a:pPr lvl="1"/>
            <a:r>
              <a:rPr lang="en-US" altLang="en-US" sz="2800" dirty="0"/>
              <a:t>Knowing Him is necessary to be saved. </a:t>
            </a:r>
          </a:p>
          <a:p>
            <a:pPr marL="593725" lvl="2" indent="0" algn="ctr">
              <a:buNone/>
            </a:pPr>
            <a:r>
              <a:rPr lang="en-US" altLang="en-US" sz="2500" i="1" dirty="0"/>
              <a:t>“By this we know that we have come to know Him, if we keep His commandments. The one who says, “I have come to know Him,” and does not keep His commandments, is a liar, and the truth is not in him; but whoever keeps His word, in him the love of God has truly been perfected. By this we know that we are in Him: the one who says he abides in Him ought himself to walk in the same manner as He walked.” </a:t>
            </a:r>
            <a:r>
              <a:rPr lang="en-US" altLang="en-US" sz="2500" b="1" dirty="0">
                <a:solidFill>
                  <a:srgbClr val="FF0000"/>
                </a:solidFill>
              </a:rPr>
              <a:t>(1 John 2:3-6)</a:t>
            </a:r>
          </a:p>
        </p:txBody>
      </p:sp>
    </p:spTree>
    <p:extLst>
      <p:ext uri="{BB962C8B-B14F-4D97-AF65-F5344CB8AC3E}">
        <p14:creationId xmlns:p14="http://schemas.microsoft.com/office/powerpoint/2010/main" val="239468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fade">
                                      <p:cBhvr>
                                        <p:cTn id="7" dur="1000"/>
                                        <p:tgtEl>
                                          <p:spTgt spid="21507">
                                            <p:txEl>
                                              <p:pRg st="1" end="1"/>
                                            </p:txEl>
                                          </p:spTgt>
                                        </p:tgtEl>
                                      </p:cBhvr>
                                    </p:animEffect>
                                    <p:anim calcmode="lin" valueType="num">
                                      <p:cBhvr>
                                        <p:cTn id="8"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7D3AE-4530-B59F-BDCD-1C312DA159AA}"/>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804CD39F-D8F7-A40F-D925-83DEF2D91050}"/>
              </a:ext>
            </a:extLst>
          </p:cNvPr>
          <p:cNvSpPr>
            <a:spLocks noGrp="1"/>
          </p:cNvSpPr>
          <p:nvPr>
            <p:ph type="title"/>
          </p:nvPr>
        </p:nvSpPr>
        <p:spPr/>
        <p:txBody>
          <a:bodyPr/>
          <a:lstStyle/>
          <a:p>
            <a:r>
              <a:rPr lang="en-US" altLang="en-US" sz="4000" b="1" dirty="0">
                <a:solidFill>
                  <a:srgbClr val="0000FF"/>
                </a:solidFill>
              </a:rPr>
              <a:t>Companionships</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D94E1F29-8AEA-C50C-530D-B43832058E53}"/>
              </a:ext>
            </a:extLst>
          </p:cNvPr>
          <p:cNvSpPr>
            <a:spLocks noGrp="1"/>
          </p:cNvSpPr>
          <p:nvPr>
            <p:ph sz="quarter" idx="1"/>
          </p:nvPr>
        </p:nvSpPr>
        <p:spPr>
          <a:xfrm>
            <a:off x="301625" y="1527175"/>
            <a:ext cx="8504238" cy="4572000"/>
          </a:xfrm>
        </p:spPr>
        <p:txBody>
          <a:bodyPr/>
          <a:lstStyle/>
          <a:p>
            <a:r>
              <a:rPr lang="en-US" altLang="en-US" sz="3600" dirty="0"/>
              <a:t>Jesus</a:t>
            </a:r>
          </a:p>
          <a:p>
            <a:pPr lvl="1"/>
            <a:r>
              <a:rPr lang="en-US" altLang="en-US" sz="3200" dirty="0"/>
              <a:t>We are all one in Him.</a:t>
            </a:r>
          </a:p>
          <a:p>
            <a:pPr marL="868363" lvl="3" indent="0" algn="ctr">
              <a:buNone/>
            </a:pPr>
            <a:r>
              <a:rPr lang="en-US" altLang="en-US" sz="2600" i="1" dirty="0"/>
              <a:t>“For you are all sons of God through faith in Christ Jesus. For all of you who were baptized into Christ have clothed yourselves with Christ. There is neither Jew nor Greek, there is neither slave nor free man, there is neither male nor female; for you are all one in Christ Jesus.” </a:t>
            </a:r>
            <a:r>
              <a:rPr lang="en-US" altLang="en-US" sz="2600" b="1" dirty="0">
                <a:solidFill>
                  <a:srgbClr val="FF0000"/>
                </a:solidFill>
              </a:rPr>
              <a:t>(Galatians 3:26-28)</a:t>
            </a:r>
          </a:p>
        </p:txBody>
      </p:sp>
    </p:spTree>
    <p:extLst>
      <p:ext uri="{BB962C8B-B14F-4D97-AF65-F5344CB8AC3E}">
        <p14:creationId xmlns:p14="http://schemas.microsoft.com/office/powerpoint/2010/main" val="79337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fade">
                                      <p:cBhvr>
                                        <p:cTn id="7" dur="1000"/>
                                        <p:tgtEl>
                                          <p:spTgt spid="21507">
                                            <p:txEl>
                                              <p:pRg st="1" end="1"/>
                                            </p:txEl>
                                          </p:spTgt>
                                        </p:tgtEl>
                                      </p:cBhvr>
                                    </p:animEffect>
                                    <p:anim calcmode="lin" valueType="num">
                                      <p:cBhvr>
                                        <p:cTn id="8"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AF7C-5EE6-D5BF-215C-C9477944BCFB}"/>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CE20087B-BA77-30FF-F09C-BBB073BFFB7A}"/>
              </a:ext>
            </a:extLst>
          </p:cNvPr>
          <p:cNvSpPr>
            <a:spLocks noGrp="1"/>
          </p:cNvSpPr>
          <p:nvPr>
            <p:ph type="title"/>
          </p:nvPr>
        </p:nvSpPr>
        <p:spPr/>
        <p:txBody>
          <a:bodyPr/>
          <a:lstStyle/>
          <a:p>
            <a:r>
              <a:rPr lang="en-US" altLang="en-US" sz="4000" b="1" dirty="0">
                <a:solidFill>
                  <a:srgbClr val="0000FF"/>
                </a:solidFill>
              </a:rPr>
              <a:t>God’s Plan of Salvation</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561BDCF8-18E1-A2C3-385A-4D2E1CD406EC}"/>
              </a:ext>
            </a:extLst>
          </p:cNvPr>
          <p:cNvSpPr>
            <a:spLocks noGrp="1"/>
          </p:cNvSpPr>
          <p:nvPr>
            <p:ph sz="quarter" idx="1"/>
          </p:nvPr>
        </p:nvSpPr>
        <p:spPr>
          <a:xfrm>
            <a:off x="152400" y="1527175"/>
            <a:ext cx="8653463" cy="4572000"/>
          </a:xfrm>
        </p:spPr>
        <p:txBody>
          <a:bodyPr/>
          <a:lstStyle/>
          <a:p>
            <a:r>
              <a:rPr lang="en-US" altLang="en-US" sz="3600" dirty="0"/>
              <a:t>We must hear the word of God</a:t>
            </a:r>
          </a:p>
          <a:p>
            <a:pPr marL="868363" lvl="3" indent="0" algn="ctr">
              <a:buNone/>
            </a:pPr>
            <a:endParaRPr lang="en-US" altLang="en-US" sz="2600" i="1" dirty="0"/>
          </a:p>
          <a:p>
            <a:pPr marL="868363" lvl="3" indent="0" algn="ctr">
              <a:buNone/>
            </a:pPr>
            <a:r>
              <a:rPr lang="en-US" altLang="en-US" sz="2600" i="1" dirty="0"/>
              <a:t>“Therefore, putting aside all filthiness and all that remains of wickedness, in humility receive the word implanted, which is able to save your souls.” </a:t>
            </a:r>
            <a:r>
              <a:rPr lang="en-US" altLang="en-US" sz="2600" b="1" dirty="0">
                <a:solidFill>
                  <a:srgbClr val="FF0000"/>
                </a:solidFill>
              </a:rPr>
              <a:t>(James 1:21)</a:t>
            </a:r>
          </a:p>
          <a:p>
            <a:pPr marL="868363" lvl="3" indent="0" algn="ctr">
              <a:buNone/>
            </a:pPr>
            <a:endParaRPr lang="en-US" altLang="en-US" sz="2600" i="1" dirty="0"/>
          </a:p>
          <a:p>
            <a:pPr marL="868363" lvl="3" indent="0" algn="ctr">
              <a:buNone/>
            </a:pPr>
            <a:r>
              <a:rPr lang="en-US" altLang="en-US" sz="2600" i="1" dirty="0"/>
              <a:t>“So faith comes from hearing, and hearing by the word of Christ.” </a:t>
            </a:r>
            <a:r>
              <a:rPr lang="en-US" altLang="en-US" sz="2600" b="1" dirty="0">
                <a:solidFill>
                  <a:srgbClr val="FF0000"/>
                </a:solidFill>
              </a:rPr>
              <a:t>(Romans 10:17) </a:t>
            </a:r>
          </a:p>
          <a:p>
            <a:pPr marL="868363" lvl="3" indent="0" algn="ctr">
              <a:buNone/>
            </a:pPr>
            <a:endParaRPr lang="en-US" altLang="en-US" sz="2600" i="1" dirty="0"/>
          </a:p>
        </p:txBody>
      </p:sp>
    </p:spTree>
    <p:extLst>
      <p:ext uri="{BB962C8B-B14F-4D97-AF65-F5344CB8AC3E}">
        <p14:creationId xmlns:p14="http://schemas.microsoft.com/office/powerpoint/2010/main" val="177734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Effect transition="in" filter="fade">
                                      <p:cBhvr>
                                        <p:cTn id="21" dur="1000"/>
                                        <p:tgtEl>
                                          <p:spTgt spid="21507">
                                            <p:txEl>
                                              <p:pRg st="4" end="4"/>
                                            </p:txEl>
                                          </p:spTgt>
                                        </p:tgtEl>
                                      </p:cBhvr>
                                    </p:animEffect>
                                    <p:anim calcmode="lin" valueType="num">
                                      <p:cBhvr>
                                        <p:cTn id="22" dur="10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1D561-4E11-9D68-0E05-46812F527674}"/>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A0C564B6-8344-63BD-8550-6C677BCEB6F0}"/>
              </a:ext>
            </a:extLst>
          </p:cNvPr>
          <p:cNvSpPr>
            <a:spLocks noGrp="1"/>
          </p:cNvSpPr>
          <p:nvPr>
            <p:ph type="title"/>
          </p:nvPr>
        </p:nvSpPr>
        <p:spPr/>
        <p:txBody>
          <a:bodyPr/>
          <a:lstStyle/>
          <a:p>
            <a:r>
              <a:rPr lang="en-US" altLang="en-US" sz="4000" b="1" dirty="0">
                <a:solidFill>
                  <a:srgbClr val="0000FF"/>
                </a:solidFill>
              </a:rPr>
              <a:t>God’s Plan of Salvation</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01FE69A1-3281-E0D2-FDAA-1DE61F97CF02}"/>
              </a:ext>
            </a:extLst>
          </p:cNvPr>
          <p:cNvSpPr>
            <a:spLocks noGrp="1"/>
          </p:cNvSpPr>
          <p:nvPr>
            <p:ph sz="quarter" idx="1"/>
          </p:nvPr>
        </p:nvSpPr>
        <p:spPr>
          <a:xfrm>
            <a:off x="152400" y="1527174"/>
            <a:ext cx="8653463" cy="4797425"/>
          </a:xfrm>
        </p:spPr>
        <p:txBody>
          <a:bodyPr/>
          <a:lstStyle/>
          <a:p>
            <a:r>
              <a:rPr lang="en-US" altLang="en-US" sz="3600" dirty="0"/>
              <a:t>We must believe in Jesus Christ</a:t>
            </a:r>
          </a:p>
          <a:p>
            <a:pPr marL="868363" lvl="3" indent="0" algn="ctr">
              <a:buNone/>
            </a:pPr>
            <a:endParaRPr lang="en-US" altLang="en-US" sz="2600" i="1" dirty="0"/>
          </a:p>
          <a:p>
            <a:pPr marL="868363" lvl="3" indent="0" algn="ctr">
              <a:buNone/>
            </a:pPr>
            <a:r>
              <a:rPr lang="en-US" altLang="en-US" sz="2600" i="1" dirty="0"/>
              <a:t>“For God so loved the world that He gave His only begotten Son, that whoever believes in Him should not perish but have everlasting life.” </a:t>
            </a:r>
            <a:r>
              <a:rPr lang="en-US" altLang="en-US" sz="2600" b="1" dirty="0">
                <a:solidFill>
                  <a:srgbClr val="FF0000"/>
                </a:solidFill>
              </a:rPr>
              <a:t>(John 3:16 NKJV)</a:t>
            </a:r>
          </a:p>
          <a:p>
            <a:pPr marL="868363" lvl="3" indent="0" algn="ctr">
              <a:buNone/>
            </a:pPr>
            <a:endParaRPr lang="en-US" altLang="en-US" sz="2600" i="1" dirty="0"/>
          </a:p>
          <a:p>
            <a:pPr marL="868363" lvl="3" indent="0" algn="ctr">
              <a:buNone/>
            </a:pPr>
            <a:r>
              <a:rPr lang="en-US" altLang="en-US" sz="2600" i="1" dirty="0"/>
              <a:t>“Jesus said to her, ’I am the resurrection and the life; he who believes in Me will live even if he dies …’” </a:t>
            </a:r>
            <a:r>
              <a:rPr lang="en-US" altLang="en-US" sz="2600" b="1" dirty="0">
                <a:solidFill>
                  <a:srgbClr val="FF0000"/>
                </a:solidFill>
              </a:rPr>
              <a:t>(John 11:25) </a:t>
            </a:r>
          </a:p>
          <a:p>
            <a:pPr marL="868363" lvl="3" indent="0" algn="ctr">
              <a:buNone/>
            </a:pPr>
            <a:endParaRPr lang="en-US" altLang="en-US" sz="2600" i="1" dirty="0"/>
          </a:p>
        </p:txBody>
      </p:sp>
    </p:spTree>
    <p:extLst>
      <p:ext uri="{BB962C8B-B14F-4D97-AF65-F5344CB8AC3E}">
        <p14:creationId xmlns:p14="http://schemas.microsoft.com/office/powerpoint/2010/main" val="423048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Effect transition="in" filter="fade">
                                      <p:cBhvr>
                                        <p:cTn id="21" dur="1000"/>
                                        <p:tgtEl>
                                          <p:spTgt spid="21507">
                                            <p:txEl>
                                              <p:pRg st="4" end="4"/>
                                            </p:txEl>
                                          </p:spTgt>
                                        </p:tgtEl>
                                      </p:cBhvr>
                                    </p:animEffect>
                                    <p:anim calcmode="lin" valueType="num">
                                      <p:cBhvr>
                                        <p:cTn id="22" dur="10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2AF31-82B7-590A-ED1C-3A2E6C10C8E6}"/>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A7C02B92-52C2-D781-1EC4-1E16A80FE288}"/>
              </a:ext>
            </a:extLst>
          </p:cNvPr>
          <p:cNvSpPr>
            <a:spLocks noGrp="1"/>
          </p:cNvSpPr>
          <p:nvPr>
            <p:ph type="title"/>
          </p:nvPr>
        </p:nvSpPr>
        <p:spPr/>
        <p:txBody>
          <a:bodyPr/>
          <a:lstStyle/>
          <a:p>
            <a:r>
              <a:rPr lang="en-US" altLang="en-US" sz="4000" b="1" dirty="0">
                <a:solidFill>
                  <a:srgbClr val="0000FF"/>
                </a:solidFill>
              </a:rPr>
              <a:t>God’s Plan of Salvation</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349B29E4-6D28-2662-D800-88834D703071}"/>
              </a:ext>
            </a:extLst>
          </p:cNvPr>
          <p:cNvSpPr>
            <a:spLocks noGrp="1"/>
          </p:cNvSpPr>
          <p:nvPr>
            <p:ph sz="quarter" idx="1"/>
          </p:nvPr>
        </p:nvSpPr>
        <p:spPr>
          <a:xfrm>
            <a:off x="152400" y="1527174"/>
            <a:ext cx="8653463" cy="4797425"/>
          </a:xfrm>
        </p:spPr>
        <p:txBody>
          <a:bodyPr/>
          <a:lstStyle/>
          <a:p>
            <a:r>
              <a:rPr lang="en-US" altLang="en-US" sz="3600" dirty="0"/>
              <a:t>We must repent of our sins</a:t>
            </a:r>
          </a:p>
          <a:p>
            <a:pPr marL="868363" lvl="3" indent="0" algn="ctr">
              <a:buNone/>
            </a:pPr>
            <a:endParaRPr lang="en-US" altLang="en-US" sz="2600" i="1" dirty="0"/>
          </a:p>
          <a:p>
            <a:pPr marL="868363" lvl="3" indent="0" algn="ctr">
              <a:buNone/>
            </a:pPr>
            <a:r>
              <a:rPr lang="en-US" altLang="en-US" sz="2600" i="1" dirty="0"/>
              <a:t>“I tell you no, but unless you repent you will all likewise perish.” </a:t>
            </a:r>
            <a:r>
              <a:rPr lang="en-US" altLang="en-US" sz="2600" b="1" dirty="0">
                <a:solidFill>
                  <a:srgbClr val="FF0000"/>
                </a:solidFill>
              </a:rPr>
              <a:t>(Luke 3:33)</a:t>
            </a:r>
          </a:p>
          <a:p>
            <a:pPr marL="868363" lvl="3" indent="0" algn="ctr">
              <a:buNone/>
            </a:pPr>
            <a:endParaRPr lang="en-US" altLang="en-US" sz="2600" i="1" dirty="0"/>
          </a:p>
          <a:p>
            <a:pPr marL="868363" lvl="3" indent="0" algn="ctr">
              <a:buNone/>
            </a:pPr>
            <a:r>
              <a:rPr lang="en-US" altLang="en-US" sz="2600" i="1" dirty="0"/>
              <a:t>“</a:t>
            </a:r>
            <a:r>
              <a:rPr lang="en-US" sz="2600" i="1" dirty="0"/>
              <a:t>The Lord is not slow about His promise, as some count slowness, but is patient toward you, not wishing for any to perish but for all to come to repentance.</a:t>
            </a:r>
            <a:r>
              <a:rPr lang="en-US" altLang="en-US" sz="2600" i="1" dirty="0"/>
              <a:t>” </a:t>
            </a:r>
            <a:r>
              <a:rPr lang="en-US" altLang="en-US" sz="2600" b="1" dirty="0">
                <a:solidFill>
                  <a:srgbClr val="FF0000"/>
                </a:solidFill>
              </a:rPr>
              <a:t>(2 Peter 3:9) </a:t>
            </a:r>
          </a:p>
          <a:p>
            <a:pPr marL="868363" lvl="3" indent="0" algn="ctr">
              <a:buNone/>
            </a:pPr>
            <a:endParaRPr lang="en-US" altLang="en-US" sz="2600" i="1" dirty="0"/>
          </a:p>
        </p:txBody>
      </p:sp>
    </p:spTree>
    <p:extLst>
      <p:ext uri="{BB962C8B-B14F-4D97-AF65-F5344CB8AC3E}">
        <p14:creationId xmlns:p14="http://schemas.microsoft.com/office/powerpoint/2010/main" val="55225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Effect transition="in" filter="fade">
                                      <p:cBhvr>
                                        <p:cTn id="21" dur="1000"/>
                                        <p:tgtEl>
                                          <p:spTgt spid="21507">
                                            <p:txEl>
                                              <p:pRg st="4" end="4"/>
                                            </p:txEl>
                                          </p:spTgt>
                                        </p:tgtEl>
                                      </p:cBhvr>
                                    </p:animEffect>
                                    <p:anim calcmode="lin" valueType="num">
                                      <p:cBhvr>
                                        <p:cTn id="22" dur="10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83D27-2D55-DF60-B94A-4E64D8BAC078}"/>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D74CE809-BDDE-DCF7-9837-9F45E36A80F5}"/>
              </a:ext>
            </a:extLst>
          </p:cNvPr>
          <p:cNvSpPr>
            <a:spLocks noGrp="1"/>
          </p:cNvSpPr>
          <p:nvPr>
            <p:ph type="title"/>
          </p:nvPr>
        </p:nvSpPr>
        <p:spPr/>
        <p:txBody>
          <a:bodyPr/>
          <a:lstStyle/>
          <a:p>
            <a:r>
              <a:rPr lang="en-US" altLang="en-US" sz="4000" b="1" dirty="0">
                <a:solidFill>
                  <a:srgbClr val="0000FF"/>
                </a:solidFill>
              </a:rPr>
              <a:t>God’s Plan of Salvation</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D88F67B4-AE99-15C5-F475-2624336E50FD}"/>
              </a:ext>
            </a:extLst>
          </p:cNvPr>
          <p:cNvSpPr>
            <a:spLocks noGrp="1"/>
          </p:cNvSpPr>
          <p:nvPr>
            <p:ph sz="quarter" idx="1"/>
          </p:nvPr>
        </p:nvSpPr>
        <p:spPr>
          <a:xfrm>
            <a:off x="157680" y="1447800"/>
            <a:ext cx="8653463" cy="5102226"/>
          </a:xfrm>
        </p:spPr>
        <p:txBody>
          <a:bodyPr/>
          <a:lstStyle/>
          <a:p>
            <a:r>
              <a:rPr lang="en-US" altLang="en-US" sz="3600" dirty="0"/>
              <a:t>We must confess Christ as Lord.</a:t>
            </a:r>
          </a:p>
          <a:p>
            <a:pPr marL="868363" lvl="3" indent="0" algn="ctr">
              <a:buNone/>
            </a:pPr>
            <a:endParaRPr lang="en-US" altLang="en-US" sz="500" i="1" dirty="0"/>
          </a:p>
          <a:p>
            <a:pPr marL="868363" lvl="3" indent="0" algn="ctr">
              <a:buNone/>
            </a:pPr>
            <a:r>
              <a:rPr lang="en-US" altLang="en-US" sz="2600" i="1" dirty="0"/>
              <a:t>“</a:t>
            </a:r>
            <a:r>
              <a:rPr lang="en-US" sz="2600" i="1" dirty="0"/>
              <a:t>Therefore everyone who confesses Me before men, I will also confess him before My Father who is in heaven</a:t>
            </a:r>
            <a:r>
              <a:rPr lang="en-US" altLang="en-US" sz="2600" i="1" dirty="0"/>
              <a:t>.” </a:t>
            </a:r>
            <a:r>
              <a:rPr lang="en-US" altLang="en-US" sz="2600" b="1" dirty="0">
                <a:solidFill>
                  <a:srgbClr val="FF0000"/>
                </a:solidFill>
              </a:rPr>
              <a:t>(Matthew 10:32)</a:t>
            </a:r>
          </a:p>
          <a:p>
            <a:pPr marL="868363" lvl="3" indent="0" algn="ctr">
              <a:buNone/>
            </a:pPr>
            <a:endParaRPr lang="en-US" altLang="en-US" sz="500" i="1" dirty="0"/>
          </a:p>
          <a:p>
            <a:pPr marL="868363" lvl="3" indent="0" algn="ctr">
              <a:buNone/>
            </a:pPr>
            <a:r>
              <a:rPr lang="en-US" altLang="en-US" sz="2600" i="1" dirty="0"/>
              <a:t>“… </a:t>
            </a:r>
            <a:r>
              <a:rPr lang="en-US" sz="2600" i="1" dirty="0"/>
              <a:t>that if you confess with your mouth Jesus as Lord, and believe in your heart that God raised Him from the dead, you will be saved; for with the heart a person believes, resulting in righteousness, and with the mouth he confesses, resulting in salvation.</a:t>
            </a:r>
            <a:r>
              <a:rPr lang="en-US" altLang="en-US" sz="2600" i="1" dirty="0"/>
              <a:t>” </a:t>
            </a:r>
            <a:r>
              <a:rPr lang="en-US" altLang="en-US" sz="2600" b="1" dirty="0">
                <a:solidFill>
                  <a:srgbClr val="FF0000"/>
                </a:solidFill>
              </a:rPr>
              <a:t>(Romans 10:9-10) </a:t>
            </a:r>
          </a:p>
          <a:p>
            <a:pPr marL="868363" lvl="3" indent="0" algn="ctr">
              <a:buNone/>
            </a:pPr>
            <a:endParaRPr lang="en-US" altLang="en-US" sz="2600" i="1" dirty="0"/>
          </a:p>
        </p:txBody>
      </p:sp>
    </p:spTree>
    <p:extLst>
      <p:ext uri="{BB962C8B-B14F-4D97-AF65-F5344CB8AC3E}">
        <p14:creationId xmlns:p14="http://schemas.microsoft.com/office/powerpoint/2010/main" val="14212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Effect transition="in" filter="fade">
                                      <p:cBhvr>
                                        <p:cTn id="21" dur="1000"/>
                                        <p:tgtEl>
                                          <p:spTgt spid="21507">
                                            <p:txEl>
                                              <p:pRg st="4" end="4"/>
                                            </p:txEl>
                                          </p:spTgt>
                                        </p:tgtEl>
                                      </p:cBhvr>
                                    </p:animEffect>
                                    <p:anim calcmode="lin" valueType="num">
                                      <p:cBhvr>
                                        <p:cTn id="22" dur="10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DDAC3-2D6D-EF2D-93AA-98D8251F39D0}"/>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74252D42-D383-680F-5575-E4298FD8DC0A}"/>
              </a:ext>
            </a:extLst>
          </p:cNvPr>
          <p:cNvSpPr>
            <a:spLocks noGrp="1"/>
          </p:cNvSpPr>
          <p:nvPr>
            <p:ph type="title"/>
          </p:nvPr>
        </p:nvSpPr>
        <p:spPr/>
        <p:txBody>
          <a:bodyPr/>
          <a:lstStyle/>
          <a:p>
            <a:r>
              <a:rPr lang="en-US" altLang="en-US" sz="4000" b="1" dirty="0">
                <a:solidFill>
                  <a:srgbClr val="0000FF"/>
                </a:solidFill>
              </a:rPr>
              <a:t>God’s Plan of Salvation</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297919E4-884D-B5D8-BD81-3F707C17D08C}"/>
              </a:ext>
            </a:extLst>
          </p:cNvPr>
          <p:cNvSpPr>
            <a:spLocks noGrp="1"/>
          </p:cNvSpPr>
          <p:nvPr>
            <p:ph sz="quarter" idx="1"/>
          </p:nvPr>
        </p:nvSpPr>
        <p:spPr>
          <a:xfrm>
            <a:off x="76200" y="1371600"/>
            <a:ext cx="8991600" cy="5181600"/>
          </a:xfrm>
        </p:spPr>
        <p:txBody>
          <a:bodyPr/>
          <a:lstStyle/>
          <a:p>
            <a:r>
              <a:rPr lang="en-US" altLang="en-US" sz="3600" dirty="0"/>
              <a:t>We must be baptized for forgiveness of our sins.</a:t>
            </a:r>
          </a:p>
          <a:p>
            <a:pPr marL="868363" lvl="3" indent="0" algn="ctr">
              <a:buNone/>
            </a:pPr>
            <a:endParaRPr lang="en-US" altLang="en-US" sz="500" i="1" dirty="0"/>
          </a:p>
          <a:p>
            <a:pPr marL="868363" lvl="3" indent="0" algn="ctr">
              <a:buNone/>
            </a:pPr>
            <a:r>
              <a:rPr lang="en-US" altLang="en-US" sz="2600" i="1" dirty="0"/>
              <a:t>“</a:t>
            </a:r>
            <a:r>
              <a:rPr lang="en-US" sz="2600" i="1" dirty="0"/>
              <a:t>And He said to them, </a:t>
            </a:r>
            <a:r>
              <a:rPr lang="en-US" altLang="en-US" sz="2600" i="1" dirty="0"/>
              <a:t> ‘</a:t>
            </a:r>
            <a:r>
              <a:rPr lang="en-US" sz="2600" i="1" dirty="0"/>
              <a:t>Go into all the world and preach the gospel to all creation. He who has believed and has been baptized shall be saved; but he who has disbelieved shall be condemned</a:t>
            </a:r>
            <a:r>
              <a:rPr lang="en-US" altLang="en-US" sz="2600" i="1" dirty="0"/>
              <a:t>.’” </a:t>
            </a:r>
            <a:r>
              <a:rPr lang="en-US" altLang="en-US" sz="2600" b="1" dirty="0">
                <a:solidFill>
                  <a:srgbClr val="FF0000"/>
                </a:solidFill>
              </a:rPr>
              <a:t>(Mark 16:15-16)</a:t>
            </a:r>
          </a:p>
          <a:p>
            <a:pPr marL="868363" lvl="3" indent="0" algn="ctr">
              <a:buNone/>
            </a:pPr>
            <a:endParaRPr lang="en-US" altLang="en-US" sz="500" i="1" dirty="0"/>
          </a:p>
          <a:p>
            <a:pPr marL="868363" lvl="3" indent="0" algn="ctr">
              <a:buNone/>
            </a:pPr>
            <a:r>
              <a:rPr lang="en-US" altLang="en-US" sz="2600" i="1" dirty="0"/>
              <a:t>“Peter said to them, ‘Repent, and each of you be baptized in the name of Jesus Christ for the forgiveness of your sins; and you will receive the gift of the Holy Spirit.’” </a:t>
            </a:r>
            <a:r>
              <a:rPr lang="en-US" altLang="en-US" sz="2600" b="1" dirty="0">
                <a:solidFill>
                  <a:srgbClr val="FF0000"/>
                </a:solidFill>
              </a:rPr>
              <a:t>(Acts 2:38) </a:t>
            </a:r>
          </a:p>
          <a:p>
            <a:pPr marL="868363" lvl="3" indent="0" algn="ctr">
              <a:buNone/>
            </a:pPr>
            <a:endParaRPr lang="en-US" altLang="en-US" sz="2600" i="1" dirty="0"/>
          </a:p>
        </p:txBody>
      </p:sp>
    </p:spTree>
    <p:extLst>
      <p:ext uri="{BB962C8B-B14F-4D97-AF65-F5344CB8AC3E}">
        <p14:creationId xmlns:p14="http://schemas.microsoft.com/office/powerpoint/2010/main" val="395520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Effect transition="in" filter="fade">
                                      <p:cBhvr>
                                        <p:cTn id="21" dur="1000"/>
                                        <p:tgtEl>
                                          <p:spTgt spid="21507">
                                            <p:txEl>
                                              <p:pRg st="4" end="4"/>
                                            </p:txEl>
                                          </p:spTgt>
                                        </p:tgtEl>
                                      </p:cBhvr>
                                    </p:animEffect>
                                    <p:anim calcmode="lin" valueType="num">
                                      <p:cBhvr>
                                        <p:cTn id="22" dur="10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089DA-620D-DB05-33DE-752CA9C1D229}"/>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F0A97858-11AA-C3F2-1212-D9B113983643}"/>
              </a:ext>
            </a:extLst>
          </p:cNvPr>
          <p:cNvSpPr>
            <a:spLocks noGrp="1"/>
          </p:cNvSpPr>
          <p:nvPr>
            <p:ph type="title"/>
          </p:nvPr>
        </p:nvSpPr>
        <p:spPr/>
        <p:txBody>
          <a:bodyPr/>
          <a:lstStyle/>
          <a:p>
            <a:r>
              <a:rPr lang="en-US" altLang="en-US" sz="4000" b="1" dirty="0">
                <a:solidFill>
                  <a:srgbClr val="0000FF"/>
                </a:solidFill>
              </a:rPr>
              <a:t>God’s Plan of Salvation</a:t>
            </a:r>
            <a:endParaRPr lang="en-US" altLang="en-US" sz="4000" dirty="0">
              <a:solidFill>
                <a:srgbClr val="7B9899"/>
              </a:solidFill>
            </a:endParaRPr>
          </a:p>
        </p:txBody>
      </p:sp>
      <p:sp>
        <p:nvSpPr>
          <p:cNvPr id="21507" name="Content Placeholder 2">
            <a:extLst>
              <a:ext uri="{FF2B5EF4-FFF2-40B4-BE49-F238E27FC236}">
                <a16:creationId xmlns:a16="http://schemas.microsoft.com/office/drawing/2014/main" id="{3BD9AD9B-B7BF-ACE9-175E-4691FAD569A7}"/>
              </a:ext>
            </a:extLst>
          </p:cNvPr>
          <p:cNvSpPr>
            <a:spLocks noGrp="1"/>
          </p:cNvSpPr>
          <p:nvPr>
            <p:ph sz="quarter" idx="1"/>
          </p:nvPr>
        </p:nvSpPr>
        <p:spPr>
          <a:xfrm>
            <a:off x="76200" y="1371600"/>
            <a:ext cx="8991600" cy="5029200"/>
          </a:xfrm>
        </p:spPr>
        <p:txBody>
          <a:bodyPr/>
          <a:lstStyle/>
          <a:p>
            <a:r>
              <a:rPr lang="en-US" altLang="en-US" sz="3600" dirty="0"/>
              <a:t>We must be remain faithful, obedient servants of the Lord.</a:t>
            </a:r>
          </a:p>
          <a:p>
            <a:pPr marL="868363" lvl="3" indent="0" algn="ctr">
              <a:buNone/>
            </a:pPr>
            <a:endParaRPr lang="en-US" altLang="en-US" sz="500" i="1" dirty="0"/>
          </a:p>
          <a:p>
            <a:pPr marL="868363" lvl="3" indent="0" algn="ctr">
              <a:buNone/>
            </a:pPr>
            <a:r>
              <a:rPr lang="en-US" altLang="en-US" sz="2600" i="1" dirty="0"/>
              <a:t>“</a:t>
            </a:r>
            <a:r>
              <a:rPr lang="en-US" sz="2600" i="1" dirty="0"/>
              <a:t>Not everyone who says to me ‘Lord, Lord’ will enter the kingdom of heaven, but he who does the will of my Father who is in heaven will enter.</a:t>
            </a:r>
            <a:r>
              <a:rPr lang="en-US" altLang="en-US" sz="2600" i="1" dirty="0"/>
              <a:t>” </a:t>
            </a:r>
            <a:r>
              <a:rPr lang="en-US" altLang="en-US" sz="2600" b="1" dirty="0">
                <a:solidFill>
                  <a:srgbClr val="FF0000"/>
                </a:solidFill>
              </a:rPr>
              <a:t>(Matthew 7:21)</a:t>
            </a:r>
          </a:p>
          <a:p>
            <a:pPr marL="868363" lvl="3" indent="0" algn="ctr">
              <a:buNone/>
            </a:pPr>
            <a:endParaRPr lang="en-US" altLang="en-US" sz="2600" i="1" dirty="0"/>
          </a:p>
          <a:p>
            <a:pPr marL="868363" lvl="3" indent="0" algn="ctr">
              <a:buNone/>
            </a:pPr>
            <a:r>
              <a:rPr lang="en-US" altLang="en-US" sz="2600" i="1" dirty="0"/>
              <a:t>“And having been made perfect, He became to all those who obey Him the source of eternal salvation …” </a:t>
            </a:r>
            <a:r>
              <a:rPr lang="en-US" altLang="en-US" sz="2600" b="1" dirty="0">
                <a:solidFill>
                  <a:srgbClr val="FF0000"/>
                </a:solidFill>
              </a:rPr>
              <a:t>(Hebrews 5:9) </a:t>
            </a:r>
          </a:p>
          <a:p>
            <a:pPr marL="868363" lvl="3" indent="0" algn="ctr">
              <a:buNone/>
            </a:pPr>
            <a:endParaRPr lang="en-US" altLang="en-US" sz="2600" i="1" dirty="0"/>
          </a:p>
        </p:txBody>
      </p:sp>
    </p:spTree>
    <p:extLst>
      <p:ext uri="{BB962C8B-B14F-4D97-AF65-F5344CB8AC3E}">
        <p14:creationId xmlns:p14="http://schemas.microsoft.com/office/powerpoint/2010/main" val="222906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2" end="2"/>
                                            </p:txEl>
                                          </p:spTgt>
                                        </p:tgtEl>
                                        <p:attrNameLst>
                                          <p:attrName>style.visibility</p:attrName>
                                        </p:attrNameLst>
                                      </p:cBhvr>
                                      <p:to>
                                        <p:strVal val="visible"/>
                                      </p:to>
                                    </p:set>
                                    <p:animEffect transition="in" filter="fade">
                                      <p:cBhvr>
                                        <p:cTn id="14" dur="1000"/>
                                        <p:tgtEl>
                                          <p:spTgt spid="21507">
                                            <p:txEl>
                                              <p:pRg st="2" end="2"/>
                                            </p:txEl>
                                          </p:spTgt>
                                        </p:tgtEl>
                                      </p:cBhvr>
                                    </p:animEffect>
                                    <p:anim calcmode="lin" valueType="num">
                                      <p:cBhvr>
                                        <p:cTn id="15"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Effect transition="in" filter="fade">
                                      <p:cBhvr>
                                        <p:cTn id="21" dur="1000"/>
                                        <p:tgtEl>
                                          <p:spTgt spid="21507">
                                            <p:txEl>
                                              <p:pRg st="4" end="4"/>
                                            </p:txEl>
                                          </p:spTgt>
                                        </p:tgtEl>
                                      </p:cBhvr>
                                    </p:animEffect>
                                    <p:anim calcmode="lin" valueType="num">
                                      <p:cBhvr>
                                        <p:cTn id="22" dur="10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710</TotalTime>
  <Words>3400</Words>
  <Application>Microsoft Office PowerPoint</Application>
  <PresentationFormat>On-screen Show (4:3)</PresentationFormat>
  <Paragraphs>172</Paragraphs>
  <Slides>35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Georgia</vt:lpstr>
      <vt:lpstr>Verdana</vt:lpstr>
      <vt:lpstr>Wingdings</vt:lpstr>
      <vt:lpstr>Wingdings 2</vt:lpstr>
      <vt:lpstr>Civic</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Companionships</vt:lpstr>
      <vt:lpstr>God’s Plan of Salvation</vt:lpstr>
      <vt:lpstr>God’s Plan of Salvation</vt:lpstr>
      <vt:lpstr>God’s Plan of Salvation</vt:lpstr>
      <vt:lpstr>God’s Plan of Salvation</vt:lpstr>
      <vt:lpstr>God’s Plan of Salvation</vt:lpstr>
      <vt:lpstr>God’s Plan of Salvation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Companioships (2)</dc:title>
  <dc:creator>Randy Childs; Jonathan Hinds</dc:creator>
  <dc:description>6/10/ 2012</dc:description>
  <cp:lastModifiedBy>Richard Lidh</cp:lastModifiedBy>
  <cp:revision>52</cp:revision>
  <cp:lastPrinted>2026-09-20T03:44:30Z</cp:lastPrinted>
  <dcterms:created xsi:type="dcterms:W3CDTF">2006-08-16T00:00:00Z</dcterms:created>
  <dcterms:modified xsi:type="dcterms:W3CDTF">2026-09-20T03:45:15Z</dcterms:modified>
</cp:coreProperties>
</file>